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9" r:id="rId24"/>
  </p:sldIdLst>
  <p:sldSz cx="12192000" cy="6858000"/>
  <p:notesSz cx="7315200" cy="96012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n Coutarel" initials="MC" lastIdx="1" clrIdx="0">
    <p:extLst>
      <p:ext uri="{19B8F6BF-5375-455C-9EA6-DF929625EA0E}">
        <p15:presenceInfo xmlns:p15="http://schemas.microsoft.com/office/powerpoint/2012/main" userId="e2f48eb1c3e589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79F"/>
    <a:srgbClr val="F35962"/>
    <a:srgbClr val="ED2F5B"/>
    <a:srgbClr val="ED2E5B"/>
    <a:srgbClr val="FEECE6"/>
    <a:srgbClr val="FDDACF"/>
    <a:srgbClr val="FDC9B9"/>
    <a:srgbClr val="FA8768"/>
    <a:srgbClr val="F87C66"/>
    <a:srgbClr val="F77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B4DE0-06E9-4286-A27C-210E0B6B23CD}" v="320" dt="2021-05-11T13:56:07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Coutarel" userId="e2f48eb1c3e5897f" providerId="LiveId" clId="{82DB4DE0-06E9-4286-A27C-210E0B6B23CD}"/>
    <pc:docChg chg="undo custSel addSld delSld modSld sldOrd modNotesMaster">
      <pc:chgData name="Marion Coutarel" userId="e2f48eb1c3e5897f" providerId="LiveId" clId="{82DB4DE0-06E9-4286-A27C-210E0B6B23CD}" dt="2021-05-14T16:10:48.411" v="5178" actId="1036"/>
      <pc:docMkLst>
        <pc:docMk/>
      </pc:docMkLst>
      <pc:sldChg chg="modSp mod">
        <pc:chgData name="Marion Coutarel" userId="e2f48eb1c3e5897f" providerId="LiveId" clId="{82DB4DE0-06E9-4286-A27C-210E0B6B23CD}" dt="2021-05-03T09:12:49.613" v="245" actId="20577"/>
        <pc:sldMkLst>
          <pc:docMk/>
          <pc:sldMk cId="7355592" sldId="257"/>
        </pc:sldMkLst>
        <pc:spChg chg="mod">
          <ac:chgData name="Marion Coutarel" userId="e2f48eb1c3e5897f" providerId="LiveId" clId="{82DB4DE0-06E9-4286-A27C-210E0B6B23CD}" dt="2021-05-03T09:12:49.613" v="245" actId="20577"/>
          <ac:spMkLst>
            <pc:docMk/>
            <pc:sldMk cId="7355592" sldId="257"/>
            <ac:spMk id="9" creationId="{95D281F3-D04B-447A-AE75-5DAFFE79753A}"/>
          </ac:spMkLst>
        </pc:spChg>
        <pc:grpChg chg="mod">
          <ac:chgData name="Marion Coutarel" userId="e2f48eb1c3e5897f" providerId="LiveId" clId="{82DB4DE0-06E9-4286-A27C-210E0B6B23CD}" dt="2021-05-03T08:42:19.643" v="11" actId="1076"/>
          <ac:grpSpMkLst>
            <pc:docMk/>
            <pc:sldMk cId="7355592" sldId="257"/>
            <ac:grpSpMk id="7" creationId="{9EF8BA87-C005-43A5-A3ED-38C7408BA4A0}"/>
          </ac:grpSpMkLst>
        </pc:grpChg>
      </pc:sldChg>
      <pc:sldChg chg="delSp modSp mod">
        <pc:chgData name="Marion Coutarel" userId="e2f48eb1c3e5897f" providerId="LiveId" clId="{82DB4DE0-06E9-4286-A27C-210E0B6B23CD}" dt="2021-05-11T13:44:33.498" v="4551" actId="1076"/>
        <pc:sldMkLst>
          <pc:docMk/>
          <pc:sldMk cId="2953918390" sldId="258"/>
        </pc:sldMkLst>
        <pc:spChg chg="del">
          <ac:chgData name="Marion Coutarel" userId="e2f48eb1c3e5897f" providerId="LiveId" clId="{82DB4DE0-06E9-4286-A27C-210E0B6B23CD}" dt="2021-05-03T08:41:38.633" v="6" actId="478"/>
          <ac:spMkLst>
            <pc:docMk/>
            <pc:sldMk cId="2953918390" sldId="258"/>
            <ac:spMk id="2" creationId="{CB540BB8-DFAA-4079-9AE1-55FB030C3742}"/>
          </ac:spMkLst>
        </pc:spChg>
        <pc:grpChg chg="mod">
          <ac:chgData name="Marion Coutarel" userId="e2f48eb1c3e5897f" providerId="LiveId" clId="{82DB4DE0-06E9-4286-A27C-210E0B6B23CD}" dt="2021-05-11T13:44:33.498" v="4551" actId="1076"/>
          <ac:grpSpMkLst>
            <pc:docMk/>
            <pc:sldMk cId="2953918390" sldId="258"/>
            <ac:grpSpMk id="3" creationId="{6FFB0B6D-929E-437F-B952-D30374CF4718}"/>
          </ac:grpSpMkLst>
        </pc:grpChg>
      </pc:sldChg>
      <pc:sldChg chg="addSp delSp modSp new mod">
        <pc:chgData name="Marion Coutarel" userId="e2f48eb1c3e5897f" providerId="LiveId" clId="{82DB4DE0-06E9-4286-A27C-210E0B6B23CD}" dt="2021-05-03T09:14:15.802" v="260" actId="5793"/>
        <pc:sldMkLst>
          <pc:docMk/>
          <pc:sldMk cId="2906075710" sldId="259"/>
        </pc:sldMkLst>
        <pc:spChg chg="del">
          <ac:chgData name="Marion Coutarel" userId="e2f48eb1c3e5897f" providerId="LiveId" clId="{82DB4DE0-06E9-4286-A27C-210E0B6B23CD}" dt="2021-05-03T08:41:19.711" v="3" actId="478"/>
          <ac:spMkLst>
            <pc:docMk/>
            <pc:sldMk cId="2906075710" sldId="259"/>
            <ac:spMk id="2" creationId="{E1DD8F6C-D10A-463D-8FC6-1962E77D659E}"/>
          </ac:spMkLst>
        </pc:spChg>
        <pc:spChg chg="mod">
          <ac:chgData name="Marion Coutarel" userId="e2f48eb1c3e5897f" providerId="LiveId" clId="{82DB4DE0-06E9-4286-A27C-210E0B6B23CD}" dt="2021-05-03T08:41:07.078" v="1"/>
          <ac:spMkLst>
            <pc:docMk/>
            <pc:sldMk cId="2906075710" sldId="259"/>
            <ac:spMk id="5" creationId="{7428DC63-0B8E-44F8-910E-AE5E08D37241}"/>
          </ac:spMkLst>
        </pc:spChg>
        <pc:spChg chg="add mod">
          <ac:chgData name="Marion Coutarel" userId="e2f48eb1c3e5897f" providerId="LiveId" clId="{82DB4DE0-06E9-4286-A27C-210E0B6B23CD}" dt="2021-05-03T08:58:27.424" v="120" actId="1076"/>
          <ac:spMkLst>
            <pc:docMk/>
            <pc:sldMk cId="2906075710" sldId="259"/>
            <ac:spMk id="6" creationId="{8EB6BC93-B9D1-4D74-A9A3-485DC93E1555}"/>
          </ac:spMkLst>
        </pc:spChg>
        <pc:spChg chg="add mod">
          <ac:chgData name="Marion Coutarel" userId="e2f48eb1c3e5897f" providerId="LiveId" clId="{82DB4DE0-06E9-4286-A27C-210E0B6B23CD}" dt="2021-05-03T08:57:43.113" v="107" actId="164"/>
          <ac:spMkLst>
            <pc:docMk/>
            <pc:sldMk cId="2906075710" sldId="259"/>
            <ac:spMk id="7" creationId="{FA5FC28B-1728-4B89-8546-30FBFAB5B221}"/>
          </ac:spMkLst>
        </pc:spChg>
        <pc:spChg chg="add mod ord">
          <ac:chgData name="Marion Coutarel" userId="e2f48eb1c3e5897f" providerId="LiveId" clId="{82DB4DE0-06E9-4286-A27C-210E0B6B23CD}" dt="2021-05-03T08:57:43.113" v="107" actId="164"/>
          <ac:spMkLst>
            <pc:docMk/>
            <pc:sldMk cId="2906075710" sldId="259"/>
            <ac:spMk id="8" creationId="{5AF89A41-1F62-4EA2-B877-82A64091785C}"/>
          </ac:spMkLst>
        </pc:spChg>
        <pc:spChg chg="mod">
          <ac:chgData name="Marion Coutarel" userId="e2f48eb1c3e5897f" providerId="LiveId" clId="{82DB4DE0-06E9-4286-A27C-210E0B6B23CD}" dt="2021-05-03T08:57:54.019" v="109"/>
          <ac:spMkLst>
            <pc:docMk/>
            <pc:sldMk cId="2906075710" sldId="259"/>
            <ac:spMk id="11" creationId="{1D8C7EE1-3A62-42D3-9E54-B335C9B5F749}"/>
          </ac:spMkLst>
        </pc:spChg>
        <pc:spChg chg="mod">
          <ac:chgData name="Marion Coutarel" userId="e2f48eb1c3e5897f" providerId="LiveId" clId="{82DB4DE0-06E9-4286-A27C-210E0B6B23CD}" dt="2021-05-03T08:58:01.380" v="114" actId="20577"/>
          <ac:spMkLst>
            <pc:docMk/>
            <pc:sldMk cId="2906075710" sldId="259"/>
            <ac:spMk id="12" creationId="{5A53B520-3478-4CAE-84C2-B006E36D4AD6}"/>
          </ac:spMkLst>
        </pc:spChg>
        <pc:spChg chg="mod topLvl">
          <ac:chgData name="Marion Coutarel" userId="e2f48eb1c3e5897f" providerId="LiveId" clId="{82DB4DE0-06E9-4286-A27C-210E0B6B23CD}" dt="2021-05-03T08:59:06.091" v="134" actId="14100"/>
          <ac:spMkLst>
            <pc:docMk/>
            <pc:sldMk cId="2906075710" sldId="259"/>
            <ac:spMk id="14" creationId="{35C72A4C-9B5A-4F40-AB8B-C45EDADCE00F}"/>
          </ac:spMkLst>
        </pc:spChg>
        <pc:spChg chg="del mod topLvl">
          <ac:chgData name="Marion Coutarel" userId="e2f48eb1c3e5897f" providerId="LiveId" clId="{82DB4DE0-06E9-4286-A27C-210E0B6B23CD}" dt="2021-05-03T08:58:24.212" v="118" actId="478"/>
          <ac:spMkLst>
            <pc:docMk/>
            <pc:sldMk cId="2906075710" sldId="259"/>
            <ac:spMk id="15" creationId="{D4B14447-0189-4BDD-80B1-1AB8516D2762}"/>
          </ac:spMkLst>
        </pc:spChg>
        <pc:spChg chg="add mod">
          <ac:chgData name="Marion Coutarel" userId="e2f48eb1c3e5897f" providerId="LiveId" clId="{82DB4DE0-06E9-4286-A27C-210E0B6B23CD}" dt="2021-05-03T09:14:05.513" v="253" actId="14100"/>
          <ac:spMkLst>
            <pc:docMk/>
            <pc:sldMk cId="2906075710" sldId="259"/>
            <ac:spMk id="22" creationId="{1F5632BB-6C65-4727-A405-A2751F9723C4}"/>
          </ac:spMkLst>
        </pc:spChg>
        <pc:spChg chg="add mod">
          <ac:chgData name="Marion Coutarel" userId="e2f48eb1c3e5897f" providerId="LiveId" clId="{82DB4DE0-06E9-4286-A27C-210E0B6B23CD}" dt="2021-05-03T09:02:51.349" v="150" actId="1076"/>
          <ac:spMkLst>
            <pc:docMk/>
            <pc:sldMk cId="2906075710" sldId="259"/>
            <ac:spMk id="23" creationId="{995FFEF8-B350-483C-A469-A5842F4D92D2}"/>
          </ac:spMkLst>
        </pc:spChg>
        <pc:spChg chg="add mod">
          <ac:chgData name="Marion Coutarel" userId="e2f48eb1c3e5897f" providerId="LiveId" clId="{82DB4DE0-06E9-4286-A27C-210E0B6B23CD}" dt="2021-05-03T09:14:15.802" v="260" actId="5793"/>
          <ac:spMkLst>
            <pc:docMk/>
            <pc:sldMk cId="2906075710" sldId="259"/>
            <ac:spMk id="24" creationId="{E5DAF8F1-ABBC-4DD7-9777-D33F9936A072}"/>
          </ac:spMkLst>
        </pc:spChg>
        <pc:spChg chg="add mod">
          <ac:chgData name="Marion Coutarel" userId="e2f48eb1c3e5897f" providerId="LiveId" clId="{82DB4DE0-06E9-4286-A27C-210E0B6B23CD}" dt="2021-05-03T09:03:44.725" v="154" actId="1076"/>
          <ac:spMkLst>
            <pc:docMk/>
            <pc:sldMk cId="2906075710" sldId="259"/>
            <ac:spMk id="25" creationId="{71516DB0-72E6-48EC-8F8E-2E5AC1A594A0}"/>
          </ac:spMkLst>
        </pc:spChg>
        <pc:spChg chg="add mod">
          <ac:chgData name="Marion Coutarel" userId="e2f48eb1c3e5897f" providerId="LiveId" clId="{82DB4DE0-06E9-4286-A27C-210E0B6B23CD}" dt="2021-05-03T09:04:22.462" v="166" actId="20577"/>
          <ac:spMkLst>
            <pc:docMk/>
            <pc:sldMk cId="2906075710" sldId="259"/>
            <ac:spMk id="26" creationId="{B1D204BC-A1E9-4BC9-AEE8-517FF90C8D8E}"/>
          </ac:spMkLst>
        </pc:spChg>
        <pc:spChg chg="add mod">
          <ac:chgData name="Marion Coutarel" userId="e2f48eb1c3e5897f" providerId="LiveId" clId="{82DB4DE0-06E9-4286-A27C-210E0B6B23CD}" dt="2021-05-03T09:05:23.919" v="190" actId="20577"/>
          <ac:spMkLst>
            <pc:docMk/>
            <pc:sldMk cId="2906075710" sldId="259"/>
            <ac:spMk id="27" creationId="{8D452CD3-5B8B-4FFD-A926-8249F88DC342}"/>
          </ac:spMkLst>
        </pc:spChg>
        <pc:spChg chg="add mod">
          <ac:chgData name="Marion Coutarel" userId="e2f48eb1c3e5897f" providerId="LiveId" clId="{82DB4DE0-06E9-4286-A27C-210E0B6B23CD}" dt="2021-05-03T09:05:52.959" v="207" actId="20577"/>
          <ac:spMkLst>
            <pc:docMk/>
            <pc:sldMk cId="2906075710" sldId="259"/>
            <ac:spMk id="28" creationId="{0F07BB73-4D71-472E-B872-35FE550EE315}"/>
          </ac:spMkLst>
        </pc:spChg>
        <pc:spChg chg="add mod">
          <ac:chgData name="Marion Coutarel" userId="e2f48eb1c3e5897f" providerId="LiveId" clId="{82DB4DE0-06E9-4286-A27C-210E0B6B23CD}" dt="2021-05-03T09:11:36.546" v="242" actId="20577"/>
          <ac:spMkLst>
            <pc:docMk/>
            <pc:sldMk cId="2906075710" sldId="259"/>
            <ac:spMk id="29" creationId="{24D03783-92E2-4099-9E5B-26252BAB81D9}"/>
          </ac:spMkLst>
        </pc:spChg>
        <pc:spChg chg="add del mod">
          <ac:chgData name="Marion Coutarel" userId="e2f48eb1c3e5897f" providerId="LiveId" clId="{82DB4DE0-06E9-4286-A27C-210E0B6B23CD}" dt="2021-05-03T09:10:35" v="241" actId="478"/>
          <ac:spMkLst>
            <pc:docMk/>
            <pc:sldMk cId="2906075710" sldId="259"/>
            <ac:spMk id="30" creationId="{DDBD159F-7016-41B5-81D8-497987A149F0}"/>
          </ac:spMkLst>
        </pc:spChg>
        <pc:grpChg chg="add mod">
          <ac:chgData name="Marion Coutarel" userId="e2f48eb1c3e5897f" providerId="LiveId" clId="{82DB4DE0-06E9-4286-A27C-210E0B6B23CD}" dt="2021-05-03T08:42:54.224" v="17" actId="1076"/>
          <ac:grpSpMkLst>
            <pc:docMk/>
            <pc:sldMk cId="2906075710" sldId="259"/>
            <ac:grpSpMk id="3" creationId="{1D881AAA-F858-4D15-9BE9-2E7847F805F5}"/>
          </ac:grpSpMkLst>
        </pc:grpChg>
        <pc:grpChg chg="add mod">
          <ac:chgData name="Marion Coutarel" userId="e2f48eb1c3e5897f" providerId="LiveId" clId="{82DB4DE0-06E9-4286-A27C-210E0B6B23CD}" dt="2021-05-03T08:57:47.405" v="108" actId="1076"/>
          <ac:grpSpMkLst>
            <pc:docMk/>
            <pc:sldMk cId="2906075710" sldId="259"/>
            <ac:grpSpMk id="9" creationId="{47EDF5D0-2D6F-4226-B9F2-42B1922FB721}"/>
          </ac:grpSpMkLst>
        </pc:grpChg>
        <pc:grpChg chg="add mod">
          <ac:chgData name="Marion Coutarel" userId="e2f48eb1c3e5897f" providerId="LiveId" clId="{82DB4DE0-06E9-4286-A27C-210E0B6B23CD}" dt="2021-05-03T08:58:13.848" v="115" actId="1076"/>
          <ac:grpSpMkLst>
            <pc:docMk/>
            <pc:sldMk cId="2906075710" sldId="259"/>
            <ac:grpSpMk id="10" creationId="{246BB2ED-1243-4716-8ED0-EB36E8C04A30}"/>
          </ac:grpSpMkLst>
        </pc:grpChg>
        <pc:grpChg chg="add del mod">
          <ac:chgData name="Marion Coutarel" userId="e2f48eb1c3e5897f" providerId="LiveId" clId="{82DB4DE0-06E9-4286-A27C-210E0B6B23CD}" dt="2021-05-03T08:58:24.212" v="118" actId="478"/>
          <ac:grpSpMkLst>
            <pc:docMk/>
            <pc:sldMk cId="2906075710" sldId="259"/>
            <ac:grpSpMk id="13" creationId="{6A839C08-F138-42E7-BE19-410B3F698612}"/>
          </ac:grpSpMkLst>
        </pc:grpChg>
        <pc:picChg chg="mod">
          <ac:chgData name="Marion Coutarel" userId="e2f48eb1c3e5897f" providerId="LiveId" clId="{82DB4DE0-06E9-4286-A27C-210E0B6B23CD}" dt="2021-05-03T08:41:07.078" v="1"/>
          <ac:picMkLst>
            <pc:docMk/>
            <pc:sldMk cId="2906075710" sldId="259"/>
            <ac:picMk id="4" creationId="{BBEDF30C-2284-403C-8B4B-6F8BA17777DA}"/>
          </ac:picMkLst>
        </pc:picChg>
        <pc:cxnChg chg="add mod">
          <ac:chgData name="Marion Coutarel" userId="e2f48eb1c3e5897f" providerId="LiveId" clId="{82DB4DE0-06E9-4286-A27C-210E0B6B23CD}" dt="2021-05-03T09:00:17.698" v="138" actId="208"/>
          <ac:cxnSpMkLst>
            <pc:docMk/>
            <pc:sldMk cId="2906075710" sldId="259"/>
            <ac:cxnSpMk id="17" creationId="{D35DCA63-3C6A-4DAE-82F1-A9F12D265C21}"/>
          </ac:cxnSpMkLst>
        </pc:cxnChg>
        <pc:cxnChg chg="add del">
          <ac:chgData name="Marion Coutarel" userId="e2f48eb1c3e5897f" providerId="LiveId" clId="{82DB4DE0-06E9-4286-A27C-210E0B6B23CD}" dt="2021-05-03T09:00:26.570" v="140" actId="478"/>
          <ac:cxnSpMkLst>
            <pc:docMk/>
            <pc:sldMk cId="2906075710" sldId="259"/>
            <ac:cxnSpMk id="19" creationId="{BF7C3234-C551-4F4D-8ED6-C4D7820FCC66}"/>
          </ac:cxnSpMkLst>
        </pc:cxnChg>
        <pc:cxnChg chg="add mod">
          <ac:chgData name="Marion Coutarel" userId="e2f48eb1c3e5897f" providerId="LiveId" clId="{82DB4DE0-06E9-4286-A27C-210E0B6B23CD}" dt="2021-05-03T09:01:15.166" v="143" actId="208"/>
          <ac:cxnSpMkLst>
            <pc:docMk/>
            <pc:sldMk cId="2906075710" sldId="259"/>
            <ac:cxnSpMk id="21" creationId="{F9FF052A-C3B6-4904-AB7F-00EA48CF3AD4}"/>
          </ac:cxnSpMkLst>
        </pc:cxnChg>
      </pc:sldChg>
      <pc:sldChg chg="addSp delSp modSp new mod">
        <pc:chgData name="Marion Coutarel" userId="e2f48eb1c3e5897f" providerId="LiveId" clId="{82DB4DE0-06E9-4286-A27C-210E0B6B23CD}" dt="2021-05-03T09:24:01.614" v="451" actId="1076"/>
        <pc:sldMkLst>
          <pc:docMk/>
          <pc:sldMk cId="1826637053" sldId="260"/>
        </pc:sldMkLst>
        <pc:spChg chg="del">
          <ac:chgData name="Marion Coutarel" userId="e2f48eb1c3e5897f" providerId="LiveId" clId="{82DB4DE0-06E9-4286-A27C-210E0B6B23CD}" dt="2021-05-03T09:13:18.329" v="247" actId="478"/>
          <ac:spMkLst>
            <pc:docMk/>
            <pc:sldMk cId="1826637053" sldId="260"/>
            <ac:spMk id="2" creationId="{6182ADFA-B25B-4900-AF51-F4EA1B520D7B}"/>
          </ac:spMkLst>
        </pc:spChg>
        <pc:spChg chg="mod">
          <ac:chgData name="Marion Coutarel" userId="e2f48eb1c3e5897f" providerId="LiveId" clId="{82DB4DE0-06E9-4286-A27C-210E0B6B23CD}" dt="2021-05-03T09:13:19.681" v="248"/>
          <ac:spMkLst>
            <pc:docMk/>
            <pc:sldMk cId="1826637053" sldId="260"/>
            <ac:spMk id="5" creationId="{B57F9216-40C2-4E11-A386-16BC6A28F268}"/>
          </ac:spMkLst>
        </pc:spChg>
        <pc:spChg chg="add mod">
          <ac:chgData name="Marion Coutarel" userId="e2f48eb1c3e5897f" providerId="LiveId" clId="{82DB4DE0-06E9-4286-A27C-210E0B6B23CD}" dt="2021-05-03T09:17:19.402" v="301" actId="20577"/>
          <ac:spMkLst>
            <pc:docMk/>
            <pc:sldMk cId="1826637053" sldId="260"/>
            <ac:spMk id="6" creationId="{FB0AE947-0199-4FF2-9F23-4E66BB0AFAEA}"/>
          </ac:spMkLst>
        </pc:spChg>
        <pc:spChg chg="add mod">
          <ac:chgData name="Marion Coutarel" userId="e2f48eb1c3e5897f" providerId="LiveId" clId="{82DB4DE0-06E9-4286-A27C-210E0B6B23CD}" dt="2021-05-03T09:19:30.958" v="347" actId="164"/>
          <ac:spMkLst>
            <pc:docMk/>
            <pc:sldMk cId="1826637053" sldId="260"/>
            <ac:spMk id="7" creationId="{AE494FCC-AF4D-495B-BA8E-92D440D94576}"/>
          </ac:spMkLst>
        </pc:spChg>
        <pc:spChg chg="add mod">
          <ac:chgData name="Marion Coutarel" userId="e2f48eb1c3e5897f" providerId="LiveId" clId="{82DB4DE0-06E9-4286-A27C-210E0B6B23CD}" dt="2021-05-03T09:23:52.686" v="450" actId="1076"/>
          <ac:spMkLst>
            <pc:docMk/>
            <pc:sldMk cId="1826637053" sldId="260"/>
            <ac:spMk id="8" creationId="{6453EB26-278D-40C7-9985-A4B4CC6F9D20}"/>
          </ac:spMkLst>
        </pc:spChg>
        <pc:spChg chg="mod">
          <ac:chgData name="Marion Coutarel" userId="e2f48eb1c3e5897f" providerId="LiveId" clId="{82DB4DE0-06E9-4286-A27C-210E0B6B23CD}" dt="2021-05-03T09:19:35.796" v="348"/>
          <ac:spMkLst>
            <pc:docMk/>
            <pc:sldMk cId="1826637053" sldId="260"/>
            <ac:spMk id="11" creationId="{93066E9B-55A1-4122-A8FA-FEEC6DCE3343}"/>
          </ac:spMkLst>
        </pc:spChg>
        <pc:spChg chg="mod">
          <ac:chgData name="Marion Coutarel" userId="e2f48eb1c3e5897f" providerId="LiveId" clId="{82DB4DE0-06E9-4286-A27C-210E0B6B23CD}" dt="2021-05-03T09:22:51.996" v="445" actId="13926"/>
          <ac:spMkLst>
            <pc:docMk/>
            <pc:sldMk cId="1826637053" sldId="260"/>
            <ac:spMk id="12" creationId="{4601A51E-8E82-465F-93F7-B668F89194A7}"/>
          </ac:spMkLst>
        </pc:spChg>
        <pc:spChg chg="mod">
          <ac:chgData name="Marion Coutarel" userId="e2f48eb1c3e5897f" providerId="LiveId" clId="{82DB4DE0-06E9-4286-A27C-210E0B6B23CD}" dt="2021-05-03T09:20:35.633" v="403"/>
          <ac:spMkLst>
            <pc:docMk/>
            <pc:sldMk cId="1826637053" sldId="260"/>
            <ac:spMk id="14" creationId="{A11771A5-0DE7-4E3C-8B1D-AF11FF48101C}"/>
          </ac:spMkLst>
        </pc:spChg>
        <pc:spChg chg="mod">
          <ac:chgData name="Marion Coutarel" userId="e2f48eb1c3e5897f" providerId="LiveId" clId="{82DB4DE0-06E9-4286-A27C-210E0B6B23CD}" dt="2021-05-03T09:22:58.160" v="446" actId="13926"/>
          <ac:spMkLst>
            <pc:docMk/>
            <pc:sldMk cId="1826637053" sldId="260"/>
            <ac:spMk id="15" creationId="{BE411124-4361-4155-899E-308EFF391CE5}"/>
          </ac:spMkLst>
        </pc:spChg>
        <pc:grpChg chg="add mod">
          <ac:chgData name="Marion Coutarel" userId="e2f48eb1c3e5897f" providerId="LiveId" clId="{82DB4DE0-06E9-4286-A27C-210E0B6B23CD}" dt="2021-05-03T09:13:19.681" v="248"/>
          <ac:grpSpMkLst>
            <pc:docMk/>
            <pc:sldMk cId="1826637053" sldId="260"/>
            <ac:grpSpMk id="3" creationId="{6214A8DE-6640-48E7-8518-CDBF65AD05DE}"/>
          </ac:grpSpMkLst>
        </pc:grpChg>
        <pc:grpChg chg="add mod">
          <ac:chgData name="Marion Coutarel" userId="e2f48eb1c3e5897f" providerId="LiveId" clId="{82DB4DE0-06E9-4286-A27C-210E0B6B23CD}" dt="2021-05-03T09:24:01.614" v="451" actId="1076"/>
          <ac:grpSpMkLst>
            <pc:docMk/>
            <pc:sldMk cId="1826637053" sldId="260"/>
            <ac:grpSpMk id="9" creationId="{F5AFBA87-EE23-4769-8917-D9BD4FFD966F}"/>
          </ac:grpSpMkLst>
        </pc:grpChg>
        <pc:grpChg chg="add mod">
          <ac:chgData name="Marion Coutarel" userId="e2f48eb1c3e5897f" providerId="LiveId" clId="{82DB4DE0-06E9-4286-A27C-210E0B6B23CD}" dt="2021-05-03T09:23:47.188" v="448" actId="1076"/>
          <ac:grpSpMkLst>
            <pc:docMk/>
            <pc:sldMk cId="1826637053" sldId="260"/>
            <ac:grpSpMk id="10" creationId="{1E8B96E8-7940-411A-9877-B1FD19B5637D}"/>
          </ac:grpSpMkLst>
        </pc:grpChg>
        <pc:grpChg chg="add mod">
          <ac:chgData name="Marion Coutarel" userId="e2f48eb1c3e5897f" providerId="LiveId" clId="{82DB4DE0-06E9-4286-A27C-210E0B6B23CD}" dt="2021-05-03T09:23:42.158" v="447" actId="1076"/>
          <ac:grpSpMkLst>
            <pc:docMk/>
            <pc:sldMk cId="1826637053" sldId="260"/>
            <ac:grpSpMk id="13" creationId="{76C61106-05CB-418C-96B5-B9F36612F468}"/>
          </ac:grpSpMkLst>
        </pc:grpChg>
        <pc:picChg chg="mod">
          <ac:chgData name="Marion Coutarel" userId="e2f48eb1c3e5897f" providerId="LiveId" clId="{82DB4DE0-06E9-4286-A27C-210E0B6B23CD}" dt="2021-05-03T09:13:19.681" v="248"/>
          <ac:picMkLst>
            <pc:docMk/>
            <pc:sldMk cId="1826637053" sldId="260"/>
            <ac:picMk id="4" creationId="{C09E92EA-1B6C-410D-9FCC-716AB80253A2}"/>
          </ac:picMkLst>
        </pc:picChg>
      </pc:sldChg>
      <pc:sldChg chg="addSp delSp modSp new mod">
        <pc:chgData name="Marion Coutarel" userId="e2f48eb1c3e5897f" providerId="LiveId" clId="{82DB4DE0-06E9-4286-A27C-210E0B6B23CD}" dt="2021-05-07T07:32:33.687" v="4497" actId="20577"/>
        <pc:sldMkLst>
          <pc:docMk/>
          <pc:sldMk cId="3857144777" sldId="261"/>
        </pc:sldMkLst>
        <pc:spChg chg="del mod">
          <ac:chgData name="Marion Coutarel" userId="e2f48eb1c3e5897f" providerId="LiveId" clId="{82DB4DE0-06E9-4286-A27C-210E0B6B23CD}" dt="2021-05-03T09:25:03.249" v="454" actId="478"/>
          <ac:spMkLst>
            <pc:docMk/>
            <pc:sldMk cId="3857144777" sldId="261"/>
            <ac:spMk id="2" creationId="{3951FF6A-747A-4391-B3DE-106DBE754CCD}"/>
          </ac:spMkLst>
        </pc:spChg>
        <pc:spChg chg="mod">
          <ac:chgData name="Marion Coutarel" userId="e2f48eb1c3e5897f" providerId="LiveId" clId="{82DB4DE0-06E9-4286-A27C-210E0B6B23CD}" dt="2021-05-03T09:25:12.842" v="455"/>
          <ac:spMkLst>
            <pc:docMk/>
            <pc:sldMk cId="3857144777" sldId="261"/>
            <ac:spMk id="5" creationId="{01B10044-2CF9-45EC-BE23-3365E1C006E6}"/>
          </ac:spMkLst>
        </pc:spChg>
        <pc:spChg chg="add mod">
          <ac:chgData name="Marion Coutarel" userId="e2f48eb1c3e5897f" providerId="LiveId" clId="{82DB4DE0-06E9-4286-A27C-210E0B6B23CD}" dt="2021-05-03T09:34:37.028" v="674" actId="1076"/>
          <ac:spMkLst>
            <pc:docMk/>
            <pc:sldMk cId="3857144777" sldId="261"/>
            <ac:spMk id="6" creationId="{4F23D76B-2919-4D4C-B314-7BCC67DCD980}"/>
          </ac:spMkLst>
        </pc:spChg>
        <pc:grpChg chg="add mod">
          <ac:chgData name="Marion Coutarel" userId="e2f48eb1c3e5897f" providerId="LiveId" clId="{82DB4DE0-06E9-4286-A27C-210E0B6B23CD}" dt="2021-05-03T09:25:12.842" v="455"/>
          <ac:grpSpMkLst>
            <pc:docMk/>
            <pc:sldMk cId="3857144777" sldId="261"/>
            <ac:grpSpMk id="3" creationId="{A7FB01E4-C041-4413-92FB-AEB2CA0CE3C7}"/>
          </ac:grpSpMkLst>
        </pc:grpChg>
        <pc:graphicFrameChg chg="add mod modGraphic">
          <ac:chgData name="Marion Coutarel" userId="e2f48eb1c3e5897f" providerId="LiveId" clId="{82DB4DE0-06E9-4286-A27C-210E0B6B23CD}" dt="2021-05-03T09:33:43.464" v="666" actId="14100"/>
          <ac:graphicFrameMkLst>
            <pc:docMk/>
            <pc:sldMk cId="3857144777" sldId="261"/>
            <ac:graphicFrameMk id="7" creationId="{336D5993-D9CA-4B2B-A8EC-C37B6A1ED7AA}"/>
          </ac:graphicFrameMkLst>
        </pc:graphicFrameChg>
        <pc:graphicFrameChg chg="add mod modGraphic">
          <ac:chgData name="Marion Coutarel" userId="e2f48eb1c3e5897f" providerId="LiveId" clId="{82DB4DE0-06E9-4286-A27C-210E0B6B23CD}" dt="2021-05-07T07:32:33.687" v="4497" actId="20577"/>
          <ac:graphicFrameMkLst>
            <pc:docMk/>
            <pc:sldMk cId="3857144777" sldId="261"/>
            <ac:graphicFrameMk id="8" creationId="{9406131F-A498-487D-A972-63F92B1A0893}"/>
          </ac:graphicFrameMkLst>
        </pc:graphicFrameChg>
        <pc:graphicFrameChg chg="add mod modGraphic">
          <ac:chgData name="Marion Coutarel" userId="e2f48eb1c3e5897f" providerId="LiveId" clId="{82DB4DE0-06E9-4286-A27C-210E0B6B23CD}" dt="2021-05-03T09:40:11.876" v="962" actId="2165"/>
          <ac:graphicFrameMkLst>
            <pc:docMk/>
            <pc:sldMk cId="3857144777" sldId="261"/>
            <ac:graphicFrameMk id="9" creationId="{90BC7DF0-C4DB-4E0F-86E8-7AA96265F205}"/>
          </ac:graphicFrameMkLst>
        </pc:graphicFrameChg>
        <pc:picChg chg="mod">
          <ac:chgData name="Marion Coutarel" userId="e2f48eb1c3e5897f" providerId="LiveId" clId="{82DB4DE0-06E9-4286-A27C-210E0B6B23CD}" dt="2021-05-03T09:25:12.842" v="455"/>
          <ac:picMkLst>
            <pc:docMk/>
            <pc:sldMk cId="3857144777" sldId="261"/>
            <ac:picMk id="4" creationId="{6C379C24-0F12-4256-96DA-9342EE19F85D}"/>
          </ac:picMkLst>
        </pc:picChg>
        <pc:cxnChg chg="add mod">
          <ac:chgData name="Marion Coutarel" userId="e2f48eb1c3e5897f" providerId="LiveId" clId="{82DB4DE0-06E9-4286-A27C-210E0B6B23CD}" dt="2021-05-03T09:40:57.638" v="967" actId="13822"/>
          <ac:cxnSpMkLst>
            <pc:docMk/>
            <pc:sldMk cId="3857144777" sldId="261"/>
            <ac:cxnSpMk id="11" creationId="{D3FE166E-67E7-4887-895F-119491B336AA}"/>
          </ac:cxnSpMkLst>
        </pc:cxnChg>
        <pc:cxnChg chg="add mod">
          <ac:chgData name="Marion Coutarel" userId="e2f48eb1c3e5897f" providerId="LiveId" clId="{82DB4DE0-06E9-4286-A27C-210E0B6B23CD}" dt="2021-05-03T09:41:19.505" v="969" actId="13822"/>
          <ac:cxnSpMkLst>
            <pc:docMk/>
            <pc:sldMk cId="3857144777" sldId="261"/>
            <ac:cxnSpMk id="13" creationId="{A4743921-23F0-49C6-873F-522DC671003C}"/>
          </ac:cxnSpMkLst>
        </pc:cxnChg>
      </pc:sldChg>
      <pc:sldChg chg="addSp delSp modSp new mod">
        <pc:chgData name="Marion Coutarel" userId="e2f48eb1c3e5897f" providerId="LiveId" clId="{82DB4DE0-06E9-4286-A27C-210E0B6B23CD}" dt="2021-05-03T10:48:49.122" v="1686" actId="1076"/>
        <pc:sldMkLst>
          <pc:docMk/>
          <pc:sldMk cId="3345791545" sldId="262"/>
        </pc:sldMkLst>
        <pc:spChg chg="del">
          <ac:chgData name="Marion Coutarel" userId="e2f48eb1c3e5897f" providerId="LiveId" clId="{82DB4DE0-06E9-4286-A27C-210E0B6B23CD}" dt="2021-05-03T09:53:14.799" v="1151" actId="478"/>
          <ac:spMkLst>
            <pc:docMk/>
            <pc:sldMk cId="3345791545" sldId="262"/>
            <ac:spMk id="2" creationId="{67191C5F-0F24-419C-8E29-CF2E6AA57C48}"/>
          </ac:spMkLst>
        </pc:spChg>
        <pc:spChg chg="add mod">
          <ac:chgData name="Marion Coutarel" userId="e2f48eb1c3e5897f" providerId="LiveId" clId="{82DB4DE0-06E9-4286-A27C-210E0B6B23CD}" dt="2021-05-03T09:42:16.997" v="998" actId="20577"/>
          <ac:spMkLst>
            <pc:docMk/>
            <pc:sldMk cId="3345791545" sldId="262"/>
            <ac:spMk id="3" creationId="{EC82BBCB-EA6A-4072-840F-6E2A905F5C40}"/>
          </ac:spMkLst>
        </pc:spChg>
        <pc:spChg chg="add del mod">
          <ac:chgData name="Marion Coutarel" userId="e2f48eb1c3e5897f" providerId="LiveId" clId="{82DB4DE0-06E9-4286-A27C-210E0B6B23CD}" dt="2021-05-03T10:07:34.655" v="1160" actId="478"/>
          <ac:spMkLst>
            <pc:docMk/>
            <pc:sldMk cId="3345791545" sldId="262"/>
            <ac:spMk id="4" creationId="{EE59B7A3-BC2C-4E75-AEB6-8DFC0A992247}"/>
          </ac:spMkLst>
        </pc:spChg>
        <pc:spChg chg="mod">
          <ac:chgData name="Marion Coutarel" userId="e2f48eb1c3e5897f" providerId="LiveId" clId="{82DB4DE0-06E9-4286-A27C-210E0B6B23CD}" dt="2021-05-03T09:53:29.806" v="1152"/>
          <ac:spMkLst>
            <pc:docMk/>
            <pc:sldMk cId="3345791545" sldId="262"/>
            <ac:spMk id="8" creationId="{2CCEB216-258F-40BC-AE85-A15D1163EA1A}"/>
          </ac:spMkLst>
        </pc:spChg>
        <pc:spChg chg="add del mod">
          <ac:chgData name="Marion Coutarel" userId="e2f48eb1c3e5897f" providerId="LiveId" clId="{82DB4DE0-06E9-4286-A27C-210E0B6B23CD}" dt="2021-05-03T10:25:14.674" v="1349" actId="478"/>
          <ac:spMkLst>
            <pc:docMk/>
            <pc:sldMk cId="3345791545" sldId="262"/>
            <ac:spMk id="10" creationId="{8F142983-2580-437D-8494-0853F0404EFA}"/>
          </ac:spMkLst>
        </pc:spChg>
        <pc:spChg chg="add del mod">
          <ac:chgData name="Marion Coutarel" userId="e2f48eb1c3e5897f" providerId="LiveId" clId="{82DB4DE0-06E9-4286-A27C-210E0B6B23CD}" dt="2021-05-03T10:25:20.020" v="1350" actId="478"/>
          <ac:spMkLst>
            <pc:docMk/>
            <pc:sldMk cId="3345791545" sldId="262"/>
            <ac:spMk id="11" creationId="{7B1E194B-213B-4F83-9DB7-B20F493BC6D1}"/>
          </ac:spMkLst>
        </pc:spChg>
        <pc:spChg chg="add del mod">
          <ac:chgData name="Marion Coutarel" userId="e2f48eb1c3e5897f" providerId="LiveId" clId="{82DB4DE0-06E9-4286-A27C-210E0B6B23CD}" dt="2021-05-03T10:25:12.515" v="1348" actId="478"/>
          <ac:spMkLst>
            <pc:docMk/>
            <pc:sldMk cId="3345791545" sldId="262"/>
            <ac:spMk id="13" creationId="{724CCDAB-3613-46F3-A371-F80C0A7B4D36}"/>
          </ac:spMkLst>
        </pc:spChg>
        <pc:spChg chg="add mod">
          <ac:chgData name="Marion Coutarel" userId="e2f48eb1c3e5897f" providerId="LiveId" clId="{82DB4DE0-06E9-4286-A27C-210E0B6B23CD}" dt="2021-05-03T10:48:49.122" v="1686" actId="1076"/>
          <ac:spMkLst>
            <pc:docMk/>
            <pc:sldMk cId="3345791545" sldId="262"/>
            <ac:spMk id="14" creationId="{1DDE033E-2275-4D53-A7CB-FE8AE485DD42}"/>
          </ac:spMkLst>
        </pc:spChg>
        <pc:grpChg chg="add mod">
          <ac:chgData name="Marion Coutarel" userId="e2f48eb1c3e5897f" providerId="LiveId" clId="{82DB4DE0-06E9-4286-A27C-210E0B6B23CD}" dt="2021-05-03T09:53:29.806" v="1152"/>
          <ac:grpSpMkLst>
            <pc:docMk/>
            <pc:sldMk cId="3345791545" sldId="262"/>
            <ac:grpSpMk id="6" creationId="{9AEA9394-363C-404B-9BD3-0355E48DEE13}"/>
          </ac:grpSpMkLst>
        </pc:grpChg>
        <pc:picChg chg="mod">
          <ac:chgData name="Marion Coutarel" userId="e2f48eb1c3e5897f" providerId="LiveId" clId="{82DB4DE0-06E9-4286-A27C-210E0B6B23CD}" dt="2021-05-03T09:53:29.806" v="1152"/>
          <ac:picMkLst>
            <pc:docMk/>
            <pc:sldMk cId="3345791545" sldId="262"/>
            <ac:picMk id="7" creationId="{29FB71E0-0354-4D10-9473-B77F675E57D9}"/>
          </ac:picMkLst>
        </pc:picChg>
        <pc:picChg chg="add del mod modCrop">
          <ac:chgData name="Marion Coutarel" userId="e2f48eb1c3e5897f" providerId="LiveId" clId="{82DB4DE0-06E9-4286-A27C-210E0B6B23CD}" dt="2021-05-03T10:25:10.128" v="1347" actId="478"/>
          <ac:picMkLst>
            <pc:docMk/>
            <pc:sldMk cId="3345791545" sldId="262"/>
            <ac:picMk id="9" creationId="{56795E21-6CA0-4088-A271-5E516BB426D7}"/>
          </ac:picMkLst>
        </pc:picChg>
        <pc:picChg chg="add mod modCrop">
          <ac:chgData name="Marion Coutarel" userId="e2f48eb1c3e5897f" providerId="LiveId" clId="{82DB4DE0-06E9-4286-A27C-210E0B6B23CD}" dt="2021-05-03T10:48:42.538" v="1685" actId="29295"/>
          <ac:picMkLst>
            <pc:docMk/>
            <pc:sldMk cId="3345791545" sldId="262"/>
            <ac:picMk id="12" creationId="{6D40F0F0-4711-4A98-91B1-B3C13C0A156A}"/>
          </ac:picMkLst>
        </pc:picChg>
        <pc:picChg chg="add del mod">
          <ac:chgData name="Marion Coutarel" userId="e2f48eb1c3e5897f" providerId="LiveId" clId="{82DB4DE0-06E9-4286-A27C-210E0B6B23CD}" dt="2021-05-03T10:05:56.950" v="1153" actId="478"/>
          <ac:picMkLst>
            <pc:docMk/>
            <pc:sldMk cId="3345791545" sldId="262"/>
            <ac:picMk id="2050" creationId="{E6D09722-CA9E-4E59-B382-CEEAC4957187}"/>
          </ac:picMkLst>
        </pc:picChg>
      </pc:sldChg>
      <pc:sldChg chg="addSp delSp modSp new mod">
        <pc:chgData name="Marion Coutarel" userId="e2f48eb1c3e5897f" providerId="LiveId" clId="{82DB4DE0-06E9-4286-A27C-210E0B6B23CD}" dt="2021-05-03T12:07:14.719" v="1707" actId="20577"/>
        <pc:sldMkLst>
          <pc:docMk/>
          <pc:sldMk cId="812180417" sldId="263"/>
        </pc:sldMkLst>
        <pc:spChg chg="del">
          <ac:chgData name="Marion Coutarel" userId="e2f48eb1c3e5897f" providerId="LiveId" clId="{82DB4DE0-06E9-4286-A27C-210E0B6B23CD}" dt="2021-05-03T10:26:00.179" v="1370" actId="478"/>
          <ac:spMkLst>
            <pc:docMk/>
            <pc:sldMk cId="812180417" sldId="263"/>
            <ac:spMk id="2" creationId="{76F742E3-5E53-4F69-9D08-ADEF9B4A8F8B}"/>
          </ac:spMkLst>
        </pc:spChg>
        <pc:spChg chg="add mod">
          <ac:chgData name="Marion Coutarel" userId="e2f48eb1c3e5897f" providerId="LiveId" clId="{82DB4DE0-06E9-4286-A27C-210E0B6B23CD}" dt="2021-05-03T12:07:14.719" v="1707" actId="20577"/>
          <ac:spMkLst>
            <pc:docMk/>
            <pc:sldMk cId="812180417" sldId="263"/>
            <ac:spMk id="4" creationId="{C5431592-4C8C-48D3-B90F-986C85319F13}"/>
          </ac:spMkLst>
        </pc:spChg>
        <pc:spChg chg="mod">
          <ac:chgData name="Marion Coutarel" userId="e2f48eb1c3e5897f" providerId="LiveId" clId="{82DB4DE0-06E9-4286-A27C-210E0B6B23CD}" dt="2021-05-03T10:26:09.646" v="1371"/>
          <ac:spMkLst>
            <pc:docMk/>
            <pc:sldMk cId="812180417" sldId="263"/>
            <ac:spMk id="7" creationId="{ACF88422-859E-4891-9025-02E5511EC9FA}"/>
          </ac:spMkLst>
        </pc:spChg>
        <pc:grpChg chg="add mod">
          <ac:chgData name="Marion Coutarel" userId="e2f48eb1c3e5897f" providerId="LiveId" clId="{82DB4DE0-06E9-4286-A27C-210E0B6B23CD}" dt="2021-05-03T10:26:09.646" v="1371"/>
          <ac:grpSpMkLst>
            <pc:docMk/>
            <pc:sldMk cId="812180417" sldId="263"/>
            <ac:grpSpMk id="5" creationId="{A18ECB98-91F3-4A6E-ABA2-5E84D73BF612}"/>
          </ac:grpSpMkLst>
        </pc:grpChg>
        <pc:picChg chg="add mod">
          <ac:chgData name="Marion Coutarel" userId="e2f48eb1c3e5897f" providerId="LiveId" clId="{82DB4DE0-06E9-4286-A27C-210E0B6B23CD}" dt="2021-05-03T10:26:15.549" v="1372" actId="1076"/>
          <ac:picMkLst>
            <pc:docMk/>
            <pc:sldMk cId="812180417" sldId="263"/>
            <ac:picMk id="3" creationId="{DC86FE6D-EFB4-4228-9DF4-7872EE90B476}"/>
          </ac:picMkLst>
        </pc:picChg>
        <pc:picChg chg="mod">
          <ac:chgData name="Marion Coutarel" userId="e2f48eb1c3e5897f" providerId="LiveId" clId="{82DB4DE0-06E9-4286-A27C-210E0B6B23CD}" dt="2021-05-03T10:26:09.646" v="1371"/>
          <ac:picMkLst>
            <pc:docMk/>
            <pc:sldMk cId="812180417" sldId="263"/>
            <ac:picMk id="6" creationId="{D9C27058-FAD8-4FA2-A750-3876BA378E01}"/>
          </ac:picMkLst>
        </pc:picChg>
      </pc:sldChg>
      <pc:sldChg chg="addSp delSp modSp new mod">
        <pc:chgData name="Marion Coutarel" userId="e2f48eb1c3e5897f" providerId="LiveId" clId="{82DB4DE0-06E9-4286-A27C-210E0B6B23CD}" dt="2021-05-03T12:08:54.743" v="1733"/>
        <pc:sldMkLst>
          <pc:docMk/>
          <pc:sldMk cId="3482211576" sldId="264"/>
        </pc:sldMkLst>
        <pc:spChg chg="del">
          <ac:chgData name="Marion Coutarel" userId="e2f48eb1c3e5897f" providerId="LiveId" clId="{82DB4DE0-06E9-4286-A27C-210E0B6B23CD}" dt="2021-05-03T12:08:44.699" v="1732" actId="478"/>
          <ac:spMkLst>
            <pc:docMk/>
            <pc:sldMk cId="3482211576" sldId="264"/>
            <ac:spMk id="2" creationId="{7E15ACD0-465E-4AF8-A546-511D8AE99EA3}"/>
          </ac:spMkLst>
        </pc:spChg>
        <pc:spChg chg="add mod">
          <ac:chgData name="Marion Coutarel" userId="e2f48eb1c3e5897f" providerId="LiveId" clId="{82DB4DE0-06E9-4286-A27C-210E0B6B23CD}" dt="2021-05-03T12:08:38.342" v="1731" actId="20577"/>
          <ac:spMkLst>
            <pc:docMk/>
            <pc:sldMk cId="3482211576" sldId="264"/>
            <ac:spMk id="7" creationId="{ACDCF29F-CD11-41EE-8D42-0C93A69BC52E}"/>
          </ac:spMkLst>
        </pc:spChg>
        <pc:spChg chg="mod">
          <ac:chgData name="Marion Coutarel" userId="e2f48eb1c3e5897f" providerId="LiveId" clId="{82DB4DE0-06E9-4286-A27C-210E0B6B23CD}" dt="2021-05-03T12:08:54.743" v="1733"/>
          <ac:spMkLst>
            <pc:docMk/>
            <pc:sldMk cId="3482211576" sldId="264"/>
            <ac:spMk id="10" creationId="{4E7E713B-5366-4EA2-B49A-8FAF1D415824}"/>
          </ac:spMkLst>
        </pc:spChg>
        <pc:grpChg chg="add mod">
          <ac:chgData name="Marion Coutarel" userId="e2f48eb1c3e5897f" providerId="LiveId" clId="{82DB4DE0-06E9-4286-A27C-210E0B6B23CD}" dt="2021-05-03T12:08:54.743" v="1733"/>
          <ac:grpSpMkLst>
            <pc:docMk/>
            <pc:sldMk cId="3482211576" sldId="264"/>
            <ac:grpSpMk id="8" creationId="{1D147A10-2CA2-4E76-A6F4-1396D02388B3}"/>
          </ac:grpSpMkLst>
        </pc:grpChg>
        <pc:picChg chg="add del mod modCrop">
          <ac:chgData name="Marion Coutarel" userId="e2f48eb1c3e5897f" providerId="LiveId" clId="{82DB4DE0-06E9-4286-A27C-210E0B6B23CD}" dt="2021-05-03T12:06:18.977" v="1690" actId="478"/>
          <ac:picMkLst>
            <pc:docMk/>
            <pc:sldMk cId="3482211576" sldId="264"/>
            <ac:picMk id="4" creationId="{CCBAA60F-A3CD-49C9-A2A5-7D5261D03B0B}"/>
          </ac:picMkLst>
        </pc:picChg>
        <pc:picChg chg="add mod modCrop">
          <ac:chgData name="Marion Coutarel" userId="e2f48eb1c3e5897f" providerId="LiveId" clId="{82DB4DE0-06E9-4286-A27C-210E0B6B23CD}" dt="2021-05-03T12:07:27.081" v="1709" actId="1076"/>
          <ac:picMkLst>
            <pc:docMk/>
            <pc:sldMk cId="3482211576" sldId="264"/>
            <ac:picMk id="6" creationId="{099D4403-F84C-4797-9058-7BF626390D45}"/>
          </ac:picMkLst>
        </pc:picChg>
        <pc:picChg chg="mod">
          <ac:chgData name="Marion Coutarel" userId="e2f48eb1c3e5897f" providerId="LiveId" clId="{82DB4DE0-06E9-4286-A27C-210E0B6B23CD}" dt="2021-05-03T12:08:54.743" v="1733"/>
          <ac:picMkLst>
            <pc:docMk/>
            <pc:sldMk cId="3482211576" sldId="264"/>
            <ac:picMk id="9" creationId="{FB660CD3-5814-438A-9786-9E907CEC4554}"/>
          </ac:picMkLst>
        </pc:picChg>
      </pc:sldChg>
      <pc:sldChg chg="addSp delSp modSp new mod delAnim modAnim">
        <pc:chgData name="Marion Coutarel" userId="e2f48eb1c3e5897f" providerId="LiveId" clId="{82DB4DE0-06E9-4286-A27C-210E0B6B23CD}" dt="2021-05-14T16:10:48.411" v="5178" actId="1036"/>
        <pc:sldMkLst>
          <pc:docMk/>
          <pc:sldMk cId="2929601548" sldId="265"/>
        </pc:sldMkLst>
        <pc:spChg chg="del">
          <ac:chgData name="Marion Coutarel" userId="e2f48eb1c3e5897f" providerId="LiveId" clId="{82DB4DE0-06E9-4286-A27C-210E0B6B23CD}" dt="2021-05-03T12:10:11.782" v="1735" actId="478"/>
          <ac:spMkLst>
            <pc:docMk/>
            <pc:sldMk cId="2929601548" sldId="265"/>
            <ac:spMk id="2" creationId="{F0F5371A-58E5-4CAC-AD7F-4031B88E99C4}"/>
          </ac:spMkLst>
        </pc:spChg>
        <pc:spChg chg="add del mod">
          <ac:chgData name="Marion Coutarel" userId="e2f48eb1c3e5897f" providerId="LiveId" clId="{82DB4DE0-06E9-4286-A27C-210E0B6B23CD}" dt="2021-05-03T13:02:46.207" v="1742"/>
          <ac:spMkLst>
            <pc:docMk/>
            <pc:sldMk cId="2929601548" sldId="265"/>
            <ac:spMk id="4" creationId="{25FF590C-C7E4-4EA5-9E39-E554FFDF9ECB}"/>
          </ac:spMkLst>
        </pc:spChg>
        <pc:spChg chg="add mod">
          <ac:chgData name="Marion Coutarel" userId="e2f48eb1c3e5897f" providerId="LiveId" clId="{82DB4DE0-06E9-4286-A27C-210E0B6B23CD}" dt="2021-05-03T13:03:10.225" v="1760" actId="20577"/>
          <ac:spMkLst>
            <pc:docMk/>
            <pc:sldMk cId="2929601548" sldId="265"/>
            <ac:spMk id="6" creationId="{6A9FE94B-6263-4E93-8BAF-CBDAC66FF2E9}"/>
          </ac:spMkLst>
        </pc:spChg>
        <pc:spChg chg="mod">
          <ac:chgData name="Marion Coutarel" userId="e2f48eb1c3e5897f" providerId="LiveId" clId="{82DB4DE0-06E9-4286-A27C-210E0B6B23CD}" dt="2021-05-03T13:03:48.340" v="1763" actId="1076"/>
          <ac:spMkLst>
            <pc:docMk/>
            <pc:sldMk cId="2929601548" sldId="265"/>
            <ac:spMk id="9" creationId="{F0920A4A-0659-4C42-9934-80EFA395D29E}"/>
          </ac:spMkLst>
        </pc:spChg>
        <pc:grpChg chg="add mod">
          <ac:chgData name="Marion Coutarel" userId="e2f48eb1c3e5897f" providerId="LiveId" clId="{82DB4DE0-06E9-4286-A27C-210E0B6B23CD}" dt="2021-05-03T13:03:55.962" v="1765" actId="14100"/>
          <ac:grpSpMkLst>
            <pc:docMk/>
            <pc:sldMk cId="2929601548" sldId="265"/>
            <ac:grpSpMk id="7" creationId="{DDE6B6E3-FE09-401B-AD9C-396731A94683}"/>
          </ac:grpSpMkLst>
        </pc:grpChg>
        <pc:picChg chg="add del mod">
          <ac:chgData name="Marion Coutarel" userId="e2f48eb1c3e5897f" providerId="LiveId" clId="{82DB4DE0-06E9-4286-A27C-210E0B6B23CD}" dt="2021-05-05T08:45:31.427" v="4228" actId="478"/>
          <ac:picMkLst>
            <pc:docMk/>
            <pc:sldMk cId="2929601548" sldId="265"/>
            <ac:picMk id="2" creationId="{BBDF41ED-C497-403F-B05D-CE1E05AB256F}"/>
          </ac:picMkLst>
        </pc:picChg>
        <pc:picChg chg="add mod">
          <ac:chgData name="Marion Coutarel" userId="e2f48eb1c3e5897f" providerId="LiveId" clId="{82DB4DE0-06E9-4286-A27C-210E0B6B23CD}" dt="2021-05-14T16:10:48.411" v="5178" actId="1036"/>
          <ac:picMkLst>
            <pc:docMk/>
            <pc:sldMk cId="2929601548" sldId="265"/>
            <ac:picMk id="3" creationId="{188B084C-B07D-4459-B32C-681B50A45B76}"/>
          </ac:picMkLst>
        </pc:picChg>
        <pc:picChg chg="add del mod">
          <ac:chgData name="Marion Coutarel" userId="e2f48eb1c3e5897f" providerId="LiveId" clId="{82DB4DE0-06E9-4286-A27C-210E0B6B23CD}" dt="2021-05-03T13:05:00.235" v="1767" actId="478"/>
          <ac:picMkLst>
            <pc:docMk/>
            <pc:sldMk cId="2929601548" sldId="265"/>
            <ac:picMk id="5" creationId="{0A3FFAFA-AE48-4C4A-AF0C-54F7F52F615C}"/>
          </ac:picMkLst>
        </pc:picChg>
        <pc:picChg chg="mod">
          <ac:chgData name="Marion Coutarel" userId="e2f48eb1c3e5897f" providerId="LiveId" clId="{82DB4DE0-06E9-4286-A27C-210E0B6B23CD}" dt="2021-05-03T13:04:16.090" v="1766" actId="1076"/>
          <ac:picMkLst>
            <pc:docMk/>
            <pc:sldMk cId="2929601548" sldId="265"/>
            <ac:picMk id="8" creationId="{456FA9D1-BE27-43F1-8D10-324862B7CBBC}"/>
          </ac:picMkLst>
        </pc:picChg>
        <pc:picChg chg="add del mod">
          <ac:chgData name="Marion Coutarel" userId="e2f48eb1c3e5897f" providerId="LiveId" clId="{82DB4DE0-06E9-4286-A27C-210E0B6B23CD}" dt="2021-05-04T16:37:46.132" v="4215" actId="478"/>
          <ac:picMkLst>
            <pc:docMk/>
            <pc:sldMk cId="2929601548" sldId="265"/>
            <ac:picMk id="10" creationId="{46BD08E4-DDB9-45C5-A4F5-7BF1785753B3}"/>
          </ac:picMkLst>
        </pc:picChg>
      </pc:sldChg>
      <pc:sldChg chg="addSp delSp modSp new mod setBg">
        <pc:chgData name="Marion Coutarel" userId="e2f48eb1c3e5897f" providerId="LiveId" clId="{82DB4DE0-06E9-4286-A27C-210E0B6B23CD}" dt="2021-05-04T08:54:56.505" v="2770"/>
        <pc:sldMkLst>
          <pc:docMk/>
          <pc:sldMk cId="1521609266" sldId="266"/>
        </pc:sldMkLst>
        <pc:spChg chg="del">
          <ac:chgData name="Marion Coutarel" userId="e2f48eb1c3e5897f" providerId="LiveId" clId="{82DB4DE0-06E9-4286-A27C-210E0B6B23CD}" dt="2021-05-03T13:25:05.428" v="1772" actId="478"/>
          <ac:spMkLst>
            <pc:docMk/>
            <pc:sldMk cId="1521609266" sldId="266"/>
            <ac:spMk id="2" creationId="{FF910A2F-CC44-4562-A9DC-DBAE4498BDD4}"/>
          </ac:spMkLst>
        </pc:spChg>
        <pc:spChg chg="mod">
          <ac:chgData name="Marion Coutarel" userId="e2f48eb1c3e5897f" providerId="LiveId" clId="{82DB4DE0-06E9-4286-A27C-210E0B6B23CD}" dt="2021-05-03T13:25:08.602" v="1773"/>
          <ac:spMkLst>
            <pc:docMk/>
            <pc:sldMk cId="1521609266" sldId="266"/>
            <ac:spMk id="5" creationId="{5FFB7DD2-87B4-49D5-BA59-A06A446E1304}"/>
          </ac:spMkLst>
        </pc:spChg>
        <pc:spChg chg="add del mod">
          <ac:chgData name="Marion Coutarel" userId="e2f48eb1c3e5897f" providerId="LiveId" clId="{82DB4DE0-06E9-4286-A27C-210E0B6B23CD}" dt="2021-05-03T13:27:26.145" v="1864" actId="478"/>
          <ac:spMkLst>
            <pc:docMk/>
            <pc:sldMk cId="1521609266" sldId="266"/>
            <ac:spMk id="6" creationId="{FF150484-10EA-480A-B1B4-C384A2644BCE}"/>
          </ac:spMkLst>
        </pc:spChg>
        <pc:spChg chg="add mod">
          <ac:chgData name="Marion Coutarel" userId="e2f48eb1c3e5897f" providerId="LiveId" clId="{82DB4DE0-06E9-4286-A27C-210E0B6B23CD}" dt="2021-05-03T13:29:15.378" v="1909" actId="14100"/>
          <ac:spMkLst>
            <pc:docMk/>
            <pc:sldMk cId="1521609266" sldId="266"/>
            <ac:spMk id="7" creationId="{CC3F5B7C-D43E-4EB6-8C47-D5EE7148982D}"/>
          </ac:spMkLst>
        </pc:spChg>
        <pc:grpChg chg="add del mod">
          <ac:chgData name="Marion Coutarel" userId="e2f48eb1c3e5897f" providerId="LiveId" clId="{82DB4DE0-06E9-4286-A27C-210E0B6B23CD}" dt="2021-05-03T13:27:47.784" v="1866" actId="478"/>
          <ac:grpSpMkLst>
            <pc:docMk/>
            <pc:sldMk cId="1521609266" sldId="266"/>
            <ac:grpSpMk id="3" creationId="{B6B84A40-ABA7-4450-82A5-000931637F55}"/>
          </ac:grpSpMkLst>
        </pc:grpChg>
        <pc:picChg chg="mod">
          <ac:chgData name="Marion Coutarel" userId="e2f48eb1c3e5897f" providerId="LiveId" clId="{82DB4DE0-06E9-4286-A27C-210E0B6B23CD}" dt="2021-05-03T13:25:08.602" v="1773"/>
          <ac:picMkLst>
            <pc:docMk/>
            <pc:sldMk cId="1521609266" sldId="266"/>
            <ac:picMk id="4" creationId="{F7F27E33-2792-452F-8E37-9AA95885C4C1}"/>
          </ac:picMkLst>
        </pc:picChg>
      </pc:sldChg>
      <pc:sldChg chg="addSp delSp modSp new mod">
        <pc:chgData name="Marion Coutarel" userId="e2f48eb1c3e5897f" providerId="LiveId" clId="{82DB4DE0-06E9-4286-A27C-210E0B6B23CD}" dt="2021-05-04T11:10:48.006" v="3427" actId="255"/>
        <pc:sldMkLst>
          <pc:docMk/>
          <pc:sldMk cId="1316544045" sldId="267"/>
        </pc:sldMkLst>
        <pc:spChg chg="del">
          <ac:chgData name="Marion Coutarel" userId="e2f48eb1c3e5897f" providerId="LiveId" clId="{82DB4DE0-06E9-4286-A27C-210E0B6B23CD}" dt="2021-05-03T13:28:11.777" v="1868" actId="478"/>
          <ac:spMkLst>
            <pc:docMk/>
            <pc:sldMk cId="1316544045" sldId="267"/>
            <ac:spMk id="2" creationId="{FA3F597F-7034-418C-924F-ED9418D82D1B}"/>
          </ac:spMkLst>
        </pc:spChg>
        <pc:spChg chg="mod">
          <ac:chgData name="Marion Coutarel" userId="e2f48eb1c3e5897f" providerId="LiveId" clId="{82DB4DE0-06E9-4286-A27C-210E0B6B23CD}" dt="2021-05-03T13:28:12.604" v="1869"/>
          <ac:spMkLst>
            <pc:docMk/>
            <pc:sldMk cId="1316544045" sldId="267"/>
            <ac:spMk id="5" creationId="{F09A0A60-25AF-4D20-8357-C6AA771B3BCB}"/>
          </ac:spMkLst>
        </pc:spChg>
        <pc:spChg chg="add mod">
          <ac:chgData name="Marion Coutarel" userId="e2f48eb1c3e5897f" providerId="LiveId" clId="{82DB4DE0-06E9-4286-A27C-210E0B6B23CD}" dt="2021-05-03T13:32:17.272" v="1951" actId="207"/>
          <ac:spMkLst>
            <pc:docMk/>
            <pc:sldMk cId="1316544045" sldId="267"/>
            <ac:spMk id="6" creationId="{7A30FFDF-7AB9-4DDE-9C46-BCA049919581}"/>
          </ac:spMkLst>
        </pc:spChg>
        <pc:spChg chg="add mod ord">
          <ac:chgData name="Marion Coutarel" userId="e2f48eb1c3e5897f" providerId="LiveId" clId="{82DB4DE0-06E9-4286-A27C-210E0B6B23CD}" dt="2021-05-03T13:34:35.203" v="1966" actId="14100"/>
          <ac:spMkLst>
            <pc:docMk/>
            <pc:sldMk cId="1316544045" sldId="267"/>
            <ac:spMk id="7" creationId="{2BF1D38B-D7E9-448F-A993-E6ACC7A791D9}"/>
          </ac:spMkLst>
        </pc:spChg>
        <pc:spChg chg="add mod">
          <ac:chgData name="Marion Coutarel" userId="e2f48eb1c3e5897f" providerId="LiveId" clId="{82DB4DE0-06E9-4286-A27C-210E0B6B23CD}" dt="2021-05-04T11:10:48.006" v="3427" actId="255"/>
          <ac:spMkLst>
            <pc:docMk/>
            <pc:sldMk cId="1316544045" sldId="267"/>
            <ac:spMk id="8" creationId="{94993738-41DA-4751-8304-64DB2100A910}"/>
          </ac:spMkLst>
        </pc:spChg>
        <pc:spChg chg="add mod ord">
          <ac:chgData name="Marion Coutarel" userId="e2f48eb1c3e5897f" providerId="LiveId" clId="{82DB4DE0-06E9-4286-A27C-210E0B6B23CD}" dt="2021-05-03T13:34:46.315" v="1968" actId="167"/>
          <ac:spMkLst>
            <pc:docMk/>
            <pc:sldMk cId="1316544045" sldId="267"/>
            <ac:spMk id="9" creationId="{B5316F4E-8C37-4B52-998A-672AFD7FADF2}"/>
          </ac:spMkLst>
        </pc:spChg>
        <pc:spChg chg="add mod ord">
          <ac:chgData name="Marion Coutarel" userId="e2f48eb1c3e5897f" providerId="LiveId" clId="{82DB4DE0-06E9-4286-A27C-210E0B6B23CD}" dt="2021-05-03T13:33:50.488" v="1960" actId="167"/>
          <ac:spMkLst>
            <pc:docMk/>
            <pc:sldMk cId="1316544045" sldId="267"/>
            <ac:spMk id="10" creationId="{2C85BC1F-D865-4F6C-854C-54C86B1DB9A3}"/>
          </ac:spMkLst>
        </pc:spChg>
        <pc:spChg chg="add mod ord">
          <ac:chgData name="Marion Coutarel" userId="e2f48eb1c3e5897f" providerId="LiveId" clId="{82DB4DE0-06E9-4286-A27C-210E0B6B23CD}" dt="2021-05-03T13:34:10.623" v="1963" actId="167"/>
          <ac:spMkLst>
            <pc:docMk/>
            <pc:sldMk cId="1316544045" sldId="267"/>
            <ac:spMk id="11" creationId="{D6BAD60D-B331-4143-A7A7-391C25CA876D}"/>
          </ac:spMkLst>
        </pc:spChg>
        <pc:spChg chg="add mod">
          <ac:chgData name="Marion Coutarel" userId="e2f48eb1c3e5897f" providerId="LiveId" clId="{82DB4DE0-06E9-4286-A27C-210E0B6B23CD}" dt="2021-05-03T13:38:05.511" v="2006" actId="1076"/>
          <ac:spMkLst>
            <pc:docMk/>
            <pc:sldMk cId="1316544045" sldId="267"/>
            <ac:spMk id="14" creationId="{A4653711-B6C9-431A-B9C8-C31834D67BBB}"/>
          </ac:spMkLst>
        </pc:spChg>
        <pc:spChg chg="add mod">
          <ac:chgData name="Marion Coutarel" userId="e2f48eb1c3e5897f" providerId="LiveId" clId="{82DB4DE0-06E9-4286-A27C-210E0B6B23CD}" dt="2021-05-03T13:38:55.236" v="2021" actId="20577"/>
          <ac:spMkLst>
            <pc:docMk/>
            <pc:sldMk cId="1316544045" sldId="267"/>
            <ac:spMk id="15" creationId="{173A6947-3AB0-43C2-A592-DB059CE44550}"/>
          </ac:spMkLst>
        </pc:spChg>
        <pc:grpChg chg="add mod">
          <ac:chgData name="Marion Coutarel" userId="e2f48eb1c3e5897f" providerId="LiveId" clId="{82DB4DE0-06E9-4286-A27C-210E0B6B23CD}" dt="2021-05-03T13:28:12.604" v="1869"/>
          <ac:grpSpMkLst>
            <pc:docMk/>
            <pc:sldMk cId="1316544045" sldId="267"/>
            <ac:grpSpMk id="3" creationId="{4928D2F7-1DE4-43C0-A8CD-11E876198FA8}"/>
          </ac:grpSpMkLst>
        </pc:grpChg>
        <pc:picChg chg="mod">
          <ac:chgData name="Marion Coutarel" userId="e2f48eb1c3e5897f" providerId="LiveId" clId="{82DB4DE0-06E9-4286-A27C-210E0B6B23CD}" dt="2021-05-03T13:28:12.604" v="1869"/>
          <ac:picMkLst>
            <pc:docMk/>
            <pc:sldMk cId="1316544045" sldId="267"/>
            <ac:picMk id="4" creationId="{64403CF3-04F7-4264-94CE-35DCFB671262}"/>
          </ac:picMkLst>
        </pc:picChg>
        <pc:cxnChg chg="add mod">
          <ac:chgData name="Marion Coutarel" userId="e2f48eb1c3e5897f" providerId="LiveId" clId="{82DB4DE0-06E9-4286-A27C-210E0B6B23CD}" dt="2021-05-03T13:34:28.993" v="1965" actId="1076"/>
          <ac:cxnSpMkLst>
            <pc:docMk/>
            <pc:sldMk cId="1316544045" sldId="267"/>
            <ac:cxnSpMk id="12" creationId="{8B412A61-E97B-413D-B999-70E91312C331}"/>
          </ac:cxnSpMkLst>
        </pc:cxnChg>
        <pc:cxnChg chg="add mod">
          <ac:chgData name="Marion Coutarel" userId="e2f48eb1c3e5897f" providerId="LiveId" clId="{82DB4DE0-06E9-4286-A27C-210E0B6B23CD}" dt="2021-05-03T13:35:07.303" v="1970" actId="1076"/>
          <ac:cxnSpMkLst>
            <pc:docMk/>
            <pc:sldMk cId="1316544045" sldId="267"/>
            <ac:cxnSpMk id="13" creationId="{D53243E3-70BF-4EC6-B269-6D0D07D96BB5}"/>
          </ac:cxnSpMkLst>
        </pc:cxnChg>
      </pc:sldChg>
      <pc:sldChg chg="addSp delSp modSp new mod">
        <pc:chgData name="Marion Coutarel" userId="e2f48eb1c3e5897f" providerId="LiveId" clId="{82DB4DE0-06E9-4286-A27C-210E0B6B23CD}" dt="2021-05-04T11:10:17.611" v="3424" actId="14100"/>
        <pc:sldMkLst>
          <pc:docMk/>
          <pc:sldMk cId="1128223433" sldId="268"/>
        </pc:sldMkLst>
        <pc:spChg chg="del">
          <ac:chgData name="Marion Coutarel" userId="e2f48eb1c3e5897f" providerId="LiveId" clId="{82DB4DE0-06E9-4286-A27C-210E0B6B23CD}" dt="2021-05-03T13:39:14.325" v="2023" actId="478"/>
          <ac:spMkLst>
            <pc:docMk/>
            <pc:sldMk cId="1128223433" sldId="268"/>
            <ac:spMk id="2" creationId="{593158D7-8FF6-453A-8C97-9B75E2ED4574}"/>
          </ac:spMkLst>
        </pc:spChg>
        <pc:spChg chg="mod">
          <ac:chgData name="Marion Coutarel" userId="e2f48eb1c3e5897f" providerId="LiveId" clId="{82DB4DE0-06E9-4286-A27C-210E0B6B23CD}" dt="2021-05-03T13:39:30.213" v="2024"/>
          <ac:spMkLst>
            <pc:docMk/>
            <pc:sldMk cId="1128223433" sldId="268"/>
            <ac:spMk id="5" creationId="{7D8DE2F5-A38A-4F2B-8ED7-215E7F5CDF85}"/>
          </ac:spMkLst>
        </pc:spChg>
        <pc:spChg chg="add mod">
          <ac:chgData name="Marion Coutarel" userId="e2f48eb1c3e5897f" providerId="LiveId" clId="{82DB4DE0-06E9-4286-A27C-210E0B6B23CD}" dt="2021-05-04T11:10:17.611" v="3424" actId="14100"/>
          <ac:spMkLst>
            <pc:docMk/>
            <pc:sldMk cId="1128223433" sldId="268"/>
            <ac:spMk id="6" creationId="{C7E1090D-573E-4422-A56B-8A3C4048A40E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7" creationId="{67085D94-00D9-4C3A-9060-35A83F7BFC24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8" creationId="{3611045A-3F01-41C5-A1FE-31E532A4FF6A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9" creationId="{7C4829DA-ADDE-49F2-9784-10D4A31B1323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0" creationId="{16F7228F-5FD2-4321-A5A2-58CE0F5FF0A4}"/>
          </ac:spMkLst>
        </pc:spChg>
        <pc:spChg chg="mod">
          <ac:chgData name="Marion Coutarel" userId="e2f48eb1c3e5897f" providerId="LiveId" clId="{82DB4DE0-06E9-4286-A27C-210E0B6B23CD}" dt="2021-05-03T13:53:25.660" v="2081"/>
          <ac:spMkLst>
            <pc:docMk/>
            <pc:sldMk cId="1128223433" sldId="268"/>
            <ac:spMk id="12" creationId="{9540E4DF-BDD7-44C0-881B-0D72FC8D0F6E}"/>
          </ac:spMkLst>
        </pc:spChg>
        <pc:spChg chg="mod">
          <ac:chgData name="Marion Coutarel" userId="e2f48eb1c3e5897f" providerId="LiveId" clId="{82DB4DE0-06E9-4286-A27C-210E0B6B23CD}" dt="2021-05-03T13:53:25.660" v="2081"/>
          <ac:spMkLst>
            <pc:docMk/>
            <pc:sldMk cId="1128223433" sldId="268"/>
            <ac:spMk id="13" creationId="{EDF075A1-6127-4E8B-8F74-9AE9E9922F9F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4" creationId="{9B237D9D-0C1F-4A83-AD48-CEE700763132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5" creationId="{21B4C021-2F22-4B2E-BD28-800013132FB4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6" creationId="{BB6F8BC6-2A77-462D-9E70-BE2F6175861E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7" creationId="{30DF849A-26D5-4DFE-9961-80FE7E2E3FF9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8" creationId="{77E38C91-1157-4845-9DBE-FD530A54E977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19" creationId="{AB3B0EED-601A-4661-AF45-AA2128885B51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0" creationId="{86FA6085-2571-4508-9B3B-E06A8F033BF3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1" creationId="{E15630D9-2F8C-425F-B06A-6D300A99280B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2" creationId="{D1CAC745-40EA-4881-851D-E37215A68D2F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3" creationId="{B2088B5F-B4AF-49B1-8E61-0765C1E1D280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4" creationId="{3FF9FC28-4338-412D-A002-2FCCB337FB9C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5" creationId="{FB46ECE7-7CA1-4A61-87E7-207FC6C71B6D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6" creationId="{B1DA12C7-2F4E-4A27-86E8-F75CAE6A3619}"/>
          </ac:spMkLst>
        </pc:spChg>
        <pc:spChg chg="add del mod">
          <ac:chgData name="Marion Coutarel" userId="e2f48eb1c3e5897f" providerId="LiveId" clId="{82DB4DE0-06E9-4286-A27C-210E0B6B23CD}" dt="2021-05-03T13:53:47.241" v="2086"/>
          <ac:spMkLst>
            <pc:docMk/>
            <pc:sldMk cId="1128223433" sldId="268"/>
            <ac:spMk id="27" creationId="{78CF8977-D59E-4159-AB31-91146CFA5981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28" creationId="{425B7F5C-5DDB-47A9-8C52-7A5C4884B526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29" creationId="{DB34A5AD-CBED-42D0-AB47-5DFD7300CDAA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0" creationId="{56AF415F-6BBE-48F9-A919-FC27F73BE994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1" creationId="{C97D9C1E-430B-4948-8A37-16C7BA48A031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2" creationId="{41A98D9E-578F-4CAB-A854-A0BD4B55510A}"/>
          </ac:spMkLst>
        </pc:spChg>
        <pc:spChg chg="mod">
          <ac:chgData name="Marion Coutarel" userId="e2f48eb1c3e5897f" providerId="LiveId" clId="{82DB4DE0-06E9-4286-A27C-210E0B6B23CD}" dt="2021-05-03T13:56:29.097" v="2090" actId="207"/>
          <ac:spMkLst>
            <pc:docMk/>
            <pc:sldMk cId="1128223433" sldId="268"/>
            <ac:spMk id="34" creationId="{4979AFF8-A987-49B1-960C-AB75E31C22AC}"/>
          </ac:spMkLst>
        </pc:spChg>
        <pc:spChg chg="mod">
          <ac:chgData name="Marion Coutarel" userId="e2f48eb1c3e5897f" providerId="LiveId" clId="{82DB4DE0-06E9-4286-A27C-210E0B6B23CD}" dt="2021-05-03T13:56:29.097" v="2090" actId="207"/>
          <ac:spMkLst>
            <pc:docMk/>
            <pc:sldMk cId="1128223433" sldId="268"/>
            <ac:spMk id="35" creationId="{0428A64D-CFF4-4133-8140-14F2B69D1006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6" creationId="{2C6F0D04-8ED4-421F-BC19-2FAC6F608465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7" creationId="{4607AE16-B2D0-44F8-A70C-5384DE4A4130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8" creationId="{144B5832-95A0-4B66-94ED-801AA7C5440F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39" creationId="{CF4C900C-D949-4DC2-8D56-B0A28809E1AB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0" creationId="{3DA8F9D1-46C5-4DA9-9779-52157A653D9E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1" creationId="{9B34C2A8-AA37-464F-9896-F1BF1FDF34E1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2" creationId="{14B2A81C-5DD0-41C1-8263-9C521252A02D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3" creationId="{219096DA-78D4-4B47-BD8B-894EB71518D1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4" creationId="{FB5029A2-7067-4060-8884-6D03174B28A9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5" creationId="{4A5F45C9-71AD-4FEA-AB66-0FDCFC871C0C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6" creationId="{50443B7C-5AE8-4BEA-98F9-9F1CCDA692CF}"/>
          </ac:spMkLst>
        </pc:spChg>
        <pc:spChg chg="add mod">
          <ac:chgData name="Marion Coutarel" userId="e2f48eb1c3e5897f" providerId="LiveId" clId="{82DB4DE0-06E9-4286-A27C-210E0B6B23CD}" dt="2021-05-03T14:09:06.336" v="2206" actId="1076"/>
          <ac:spMkLst>
            <pc:docMk/>
            <pc:sldMk cId="1128223433" sldId="268"/>
            <ac:spMk id="47" creationId="{9635C3EC-B51A-493A-87B2-6566586AC869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8" creationId="{A76AB55C-C531-460D-A18B-C593D27931D6}"/>
          </ac:spMkLst>
        </pc:spChg>
        <pc:spChg chg="add mod">
          <ac:chgData name="Marion Coutarel" userId="e2f48eb1c3e5897f" providerId="LiveId" clId="{82DB4DE0-06E9-4286-A27C-210E0B6B23CD}" dt="2021-05-03T14:08:58.500" v="2205" actId="1076"/>
          <ac:spMkLst>
            <pc:docMk/>
            <pc:sldMk cId="1128223433" sldId="268"/>
            <ac:spMk id="49" creationId="{C863C9EB-45BF-4AC0-9622-ACEA4F3C4605}"/>
          </ac:spMkLst>
        </pc:spChg>
        <pc:spChg chg="add mod">
          <ac:chgData name="Marion Coutarel" userId="e2f48eb1c3e5897f" providerId="LiveId" clId="{82DB4DE0-06E9-4286-A27C-210E0B6B23CD}" dt="2021-05-03T14:53:15.153" v="2385" actId="20577"/>
          <ac:spMkLst>
            <pc:docMk/>
            <pc:sldMk cId="1128223433" sldId="268"/>
            <ac:spMk id="50" creationId="{14260BF8-17C1-4130-B5D6-8F072E236398}"/>
          </ac:spMkLst>
        </pc:spChg>
        <pc:grpChg chg="add mod">
          <ac:chgData name="Marion Coutarel" userId="e2f48eb1c3e5897f" providerId="LiveId" clId="{82DB4DE0-06E9-4286-A27C-210E0B6B23CD}" dt="2021-05-03T13:39:30.213" v="2024"/>
          <ac:grpSpMkLst>
            <pc:docMk/>
            <pc:sldMk cId="1128223433" sldId="268"/>
            <ac:grpSpMk id="3" creationId="{1BD2E7D2-1353-4797-BB56-EB87A0AD4C39}"/>
          </ac:grpSpMkLst>
        </pc:grpChg>
        <pc:grpChg chg="add del mod">
          <ac:chgData name="Marion Coutarel" userId="e2f48eb1c3e5897f" providerId="LiveId" clId="{82DB4DE0-06E9-4286-A27C-210E0B6B23CD}" dt="2021-05-03T13:53:47.241" v="2086"/>
          <ac:grpSpMkLst>
            <pc:docMk/>
            <pc:sldMk cId="1128223433" sldId="268"/>
            <ac:grpSpMk id="11" creationId="{482F0F56-0D32-49A9-B262-281B54DEDFEE}"/>
          </ac:grpSpMkLst>
        </pc:grpChg>
        <pc:grpChg chg="add mod">
          <ac:chgData name="Marion Coutarel" userId="e2f48eb1c3e5897f" providerId="LiveId" clId="{82DB4DE0-06E9-4286-A27C-210E0B6B23CD}" dt="2021-05-03T14:08:58.500" v="2205" actId="1076"/>
          <ac:grpSpMkLst>
            <pc:docMk/>
            <pc:sldMk cId="1128223433" sldId="268"/>
            <ac:grpSpMk id="33" creationId="{F5719DF1-4E08-4322-A4A8-39B5AC8777EC}"/>
          </ac:grpSpMkLst>
        </pc:grpChg>
        <pc:picChg chg="mod">
          <ac:chgData name="Marion Coutarel" userId="e2f48eb1c3e5897f" providerId="LiveId" clId="{82DB4DE0-06E9-4286-A27C-210E0B6B23CD}" dt="2021-05-03T13:39:30.213" v="2024"/>
          <ac:picMkLst>
            <pc:docMk/>
            <pc:sldMk cId="1128223433" sldId="268"/>
            <ac:picMk id="4" creationId="{85E4DCF1-AC61-4B6E-9129-4FD62F406A87}"/>
          </ac:picMkLst>
        </pc:picChg>
      </pc:sldChg>
      <pc:sldChg chg="addSp delSp modSp new mod">
        <pc:chgData name="Marion Coutarel" userId="e2f48eb1c3e5897f" providerId="LiveId" clId="{82DB4DE0-06E9-4286-A27C-210E0B6B23CD}" dt="2021-05-04T11:11:12.457" v="3429" actId="255"/>
        <pc:sldMkLst>
          <pc:docMk/>
          <pc:sldMk cId="2958898323" sldId="269"/>
        </pc:sldMkLst>
        <pc:spChg chg="del mod">
          <ac:chgData name="Marion Coutarel" userId="e2f48eb1c3e5897f" providerId="LiveId" clId="{82DB4DE0-06E9-4286-A27C-210E0B6B23CD}" dt="2021-05-03T18:40:18.386" v="2416" actId="478"/>
          <ac:spMkLst>
            <pc:docMk/>
            <pc:sldMk cId="2958898323" sldId="269"/>
            <ac:spMk id="2" creationId="{B8576880-8DE5-4BAE-9A95-4F8C96B46B18}"/>
          </ac:spMkLst>
        </pc:spChg>
        <pc:spChg chg="add mod">
          <ac:chgData name="Marion Coutarel" userId="e2f48eb1c3e5897f" providerId="LiveId" clId="{82DB4DE0-06E9-4286-A27C-210E0B6B23CD}" dt="2021-05-04T11:11:12.457" v="3429" actId="255"/>
          <ac:spMkLst>
            <pc:docMk/>
            <pc:sldMk cId="2958898323" sldId="269"/>
            <ac:spMk id="4" creationId="{1D689BC7-9257-48FF-B5D0-08B79878951D}"/>
          </ac:spMkLst>
        </pc:spChg>
        <pc:spChg chg="mod">
          <ac:chgData name="Marion Coutarel" userId="e2f48eb1c3e5897f" providerId="LiveId" clId="{82DB4DE0-06E9-4286-A27C-210E0B6B23CD}" dt="2021-05-03T18:39:54.316" v="2413"/>
          <ac:spMkLst>
            <pc:docMk/>
            <pc:sldMk cId="2958898323" sldId="269"/>
            <ac:spMk id="7" creationId="{B454F9C0-9E80-4F2E-9E65-108AA83398B2}"/>
          </ac:spMkLst>
        </pc:spChg>
        <pc:grpChg chg="add mod ord">
          <ac:chgData name="Marion Coutarel" userId="e2f48eb1c3e5897f" providerId="LiveId" clId="{82DB4DE0-06E9-4286-A27C-210E0B6B23CD}" dt="2021-05-03T18:40:07.130" v="2414" actId="167"/>
          <ac:grpSpMkLst>
            <pc:docMk/>
            <pc:sldMk cId="2958898323" sldId="269"/>
            <ac:grpSpMk id="5" creationId="{F0D21027-5CAF-4A4B-A404-D8CD81B50425}"/>
          </ac:grpSpMkLst>
        </pc:grpChg>
        <pc:graphicFrameChg chg="add del mod modGraphic">
          <ac:chgData name="Marion Coutarel" userId="e2f48eb1c3e5897f" providerId="LiveId" clId="{82DB4DE0-06E9-4286-A27C-210E0B6B23CD}" dt="2021-05-03T19:17:57.624" v="2454" actId="478"/>
          <ac:graphicFrameMkLst>
            <pc:docMk/>
            <pc:sldMk cId="2958898323" sldId="269"/>
            <ac:graphicFrameMk id="3" creationId="{0C5E7373-0AFB-4E1B-B626-BE3C317FCA62}"/>
          </ac:graphicFrameMkLst>
        </pc:graphicFrameChg>
        <pc:graphicFrameChg chg="add mod modGraphic">
          <ac:chgData name="Marion Coutarel" userId="e2f48eb1c3e5897f" providerId="LiveId" clId="{82DB4DE0-06E9-4286-A27C-210E0B6B23CD}" dt="2021-05-04T08:54:01.991" v="2768"/>
          <ac:graphicFrameMkLst>
            <pc:docMk/>
            <pc:sldMk cId="2958898323" sldId="269"/>
            <ac:graphicFrameMk id="9" creationId="{01CBF94C-32CD-4A49-A392-AD82F783B58B}"/>
          </ac:graphicFrameMkLst>
        </pc:graphicFrameChg>
        <pc:graphicFrameChg chg="add del mod">
          <ac:chgData name="Marion Coutarel" userId="e2f48eb1c3e5897f" providerId="LiveId" clId="{82DB4DE0-06E9-4286-A27C-210E0B6B23CD}" dt="2021-05-03T19:40:50.518" v="2758" actId="478"/>
          <ac:graphicFrameMkLst>
            <pc:docMk/>
            <pc:sldMk cId="2958898323" sldId="269"/>
            <ac:graphicFrameMk id="10" creationId="{D232DBCF-B879-4543-9005-968BDDF1F6E6}"/>
          </ac:graphicFrameMkLst>
        </pc:graphicFrameChg>
        <pc:picChg chg="mod">
          <ac:chgData name="Marion Coutarel" userId="e2f48eb1c3e5897f" providerId="LiveId" clId="{82DB4DE0-06E9-4286-A27C-210E0B6B23CD}" dt="2021-05-03T18:39:54.316" v="2413"/>
          <ac:picMkLst>
            <pc:docMk/>
            <pc:sldMk cId="2958898323" sldId="269"/>
            <ac:picMk id="6" creationId="{28CECE45-F6BE-4333-BEF5-7D94D9E5341A}"/>
          </ac:picMkLst>
        </pc:picChg>
        <pc:picChg chg="add mod">
          <ac:chgData name="Marion Coutarel" userId="e2f48eb1c3e5897f" providerId="LiveId" clId="{82DB4DE0-06E9-4286-A27C-210E0B6B23CD}" dt="2021-05-03T19:18:37.860" v="2458" actId="1076"/>
          <ac:picMkLst>
            <pc:docMk/>
            <pc:sldMk cId="2958898323" sldId="269"/>
            <ac:picMk id="8" creationId="{30449612-2189-4307-8263-F2FCDF1C5BC0}"/>
          </ac:picMkLst>
        </pc:picChg>
      </pc:sldChg>
      <pc:sldChg chg="addSp delSp modSp new mod addCm delCm modCm">
        <pc:chgData name="Marion Coutarel" userId="e2f48eb1c3e5897f" providerId="LiveId" clId="{82DB4DE0-06E9-4286-A27C-210E0B6B23CD}" dt="2021-05-05T09:27:41.277" v="4236" actId="1592"/>
        <pc:sldMkLst>
          <pc:docMk/>
          <pc:sldMk cId="2221663997" sldId="270"/>
        </pc:sldMkLst>
        <pc:spChg chg="del">
          <ac:chgData name="Marion Coutarel" userId="e2f48eb1c3e5897f" providerId="LiveId" clId="{82DB4DE0-06E9-4286-A27C-210E0B6B23CD}" dt="2021-05-04T08:24:31.154" v="2760" actId="478"/>
          <ac:spMkLst>
            <pc:docMk/>
            <pc:sldMk cId="2221663997" sldId="270"/>
            <ac:spMk id="2" creationId="{DBA7D1D1-10F8-4487-8A2C-1D52346A8293}"/>
          </ac:spMkLst>
        </pc:spChg>
        <pc:spChg chg="mod">
          <ac:chgData name="Marion Coutarel" userId="e2f48eb1c3e5897f" providerId="LiveId" clId="{82DB4DE0-06E9-4286-A27C-210E0B6B23CD}" dt="2021-05-04T08:24:55.041" v="2761"/>
          <ac:spMkLst>
            <pc:docMk/>
            <pc:sldMk cId="2221663997" sldId="270"/>
            <ac:spMk id="5" creationId="{1725D93E-09BC-4227-976A-E10C6F4BB62B}"/>
          </ac:spMkLst>
        </pc:spChg>
        <pc:spChg chg="add mod">
          <ac:chgData name="Marion Coutarel" userId="e2f48eb1c3e5897f" providerId="LiveId" clId="{82DB4DE0-06E9-4286-A27C-210E0B6B23CD}" dt="2021-05-04T11:11:02.080" v="3428" actId="255"/>
          <ac:spMkLst>
            <pc:docMk/>
            <pc:sldMk cId="2221663997" sldId="270"/>
            <ac:spMk id="7" creationId="{5A448DF5-1037-41A0-8BED-91F468134AF8}"/>
          </ac:spMkLst>
        </pc:spChg>
        <pc:spChg chg="mod">
          <ac:chgData name="Marion Coutarel" userId="e2f48eb1c3e5897f" providerId="LiveId" clId="{82DB4DE0-06E9-4286-A27C-210E0B6B23CD}" dt="2021-05-04T09:00:39.958" v="2796" actId="207"/>
          <ac:spMkLst>
            <pc:docMk/>
            <pc:sldMk cId="2221663997" sldId="270"/>
            <ac:spMk id="9" creationId="{F03A4239-3CF2-4C1F-B7BE-8C05480A1157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0" creationId="{AD3DE280-9B62-4D91-8DAD-FB9664E2BFE6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1" creationId="{23827913-24A2-4A3B-B34A-19F0053AB669}"/>
          </ac:spMkLst>
        </pc:spChg>
        <pc:spChg chg="mod">
          <ac:chgData name="Marion Coutarel" userId="e2f48eb1c3e5897f" providerId="LiveId" clId="{82DB4DE0-06E9-4286-A27C-210E0B6B23CD}" dt="2021-05-04T09:00:48.496" v="2797" actId="207"/>
          <ac:spMkLst>
            <pc:docMk/>
            <pc:sldMk cId="2221663997" sldId="270"/>
            <ac:spMk id="12" creationId="{8883BD1E-7562-4CA9-BDF0-9A292AD63DAB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3" creationId="{09DE4BAB-C6BF-4DE7-9447-471D70178DDB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4" creationId="{50CBD508-B097-49F9-9C69-2B0094D371A8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5" creationId="{E129F0BA-8AE2-458A-811F-8C8FB2D2518A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6" creationId="{86A6E76C-519E-47F0-BB0C-07313A916ADB}"/>
          </ac:spMkLst>
        </pc:spChg>
        <pc:spChg chg="mod">
          <ac:chgData name="Marion Coutarel" userId="e2f48eb1c3e5897f" providerId="LiveId" clId="{82DB4DE0-06E9-4286-A27C-210E0B6B23CD}" dt="2021-05-04T09:00:55.278" v="2798" actId="207"/>
          <ac:spMkLst>
            <pc:docMk/>
            <pc:sldMk cId="2221663997" sldId="270"/>
            <ac:spMk id="17" creationId="{28125C65-11A3-4A7B-8AF8-D1E2B3CC60FC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8" creationId="{053937A7-A47D-46B6-A67E-E6C7959953FD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19" creationId="{E4F420CF-6C5D-478B-AFCD-166F9085FB89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20" creationId="{DB9ABA03-6FF5-4991-A5CA-981E34C83585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21" creationId="{42BAEA4C-AC55-48CB-A759-A6DFE48F042B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22" creationId="{E176F942-C3E3-4EB5-97DB-336E6C173B63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23" creationId="{9FEF1BBD-D03C-44C2-AD1F-27C4A21A70DA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24" creationId="{4CA1C632-35FD-4AB1-AEC4-1A37599E64FE}"/>
          </ac:spMkLst>
        </pc:spChg>
        <pc:spChg chg="mod">
          <ac:chgData name="Marion Coutarel" userId="e2f48eb1c3e5897f" providerId="LiveId" clId="{82DB4DE0-06E9-4286-A27C-210E0B6B23CD}" dt="2021-05-04T09:00:19.583" v="2792"/>
          <ac:spMkLst>
            <pc:docMk/>
            <pc:sldMk cId="2221663997" sldId="270"/>
            <ac:spMk id="25" creationId="{1ACD2171-0F56-4E60-84A3-AB3B8B4EE834}"/>
          </ac:spMkLst>
        </pc:spChg>
        <pc:spChg chg="add mod">
          <ac:chgData name="Marion Coutarel" userId="e2f48eb1c3e5897f" providerId="LiveId" clId="{82DB4DE0-06E9-4286-A27C-210E0B6B23CD}" dt="2021-05-04T09:05:59.031" v="2843" actId="1076"/>
          <ac:spMkLst>
            <pc:docMk/>
            <pc:sldMk cId="2221663997" sldId="270"/>
            <ac:spMk id="26" creationId="{2BDF708E-E5BA-495E-848F-5B50685992D8}"/>
          </ac:spMkLst>
        </pc:spChg>
        <pc:grpChg chg="add mod">
          <ac:chgData name="Marion Coutarel" userId="e2f48eb1c3e5897f" providerId="LiveId" clId="{82DB4DE0-06E9-4286-A27C-210E0B6B23CD}" dt="2021-05-04T08:24:55.041" v="2761"/>
          <ac:grpSpMkLst>
            <pc:docMk/>
            <pc:sldMk cId="2221663997" sldId="270"/>
            <ac:grpSpMk id="3" creationId="{C5CC0CE6-D1D0-43E9-B7D9-8B0593056A1C}"/>
          </ac:grpSpMkLst>
        </pc:grpChg>
        <pc:grpChg chg="add mod">
          <ac:chgData name="Marion Coutarel" userId="e2f48eb1c3e5897f" providerId="LiveId" clId="{82DB4DE0-06E9-4286-A27C-210E0B6B23CD}" dt="2021-05-04T09:05:54.606" v="2842" actId="1076"/>
          <ac:grpSpMkLst>
            <pc:docMk/>
            <pc:sldMk cId="2221663997" sldId="270"/>
            <ac:grpSpMk id="8" creationId="{FD7C2B56-39F8-4C99-BC60-E4794021809D}"/>
          </ac:grpSpMkLst>
        </pc:grpChg>
        <pc:graphicFrameChg chg="add mod modGraphic">
          <ac:chgData name="Marion Coutarel" userId="e2f48eb1c3e5897f" providerId="LiveId" clId="{82DB4DE0-06E9-4286-A27C-210E0B6B23CD}" dt="2021-05-04T09:05:49.362" v="2841" actId="1076"/>
          <ac:graphicFrameMkLst>
            <pc:docMk/>
            <pc:sldMk cId="2221663997" sldId="270"/>
            <ac:graphicFrameMk id="6" creationId="{556560ED-5E5C-4AE5-B242-9F2042DD1E7F}"/>
          </ac:graphicFrameMkLst>
        </pc:graphicFrameChg>
        <pc:picChg chg="mod">
          <ac:chgData name="Marion Coutarel" userId="e2f48eb1c3e5897f" providerId="LiveId" clId="{82DB4DE0-06E9-4286-A27C-210E0B6B23CD}" dt="2021-05-04T08:24:55.041" v="2761"/>
          <ac:picMkLst>
            <pc:docMk/>
            <pc:sldMk cId="2221663997" sldId="270"/>
            <ac:picMk id="4" creationId="{A7169FE1-FA4C-4DA5-84CE-11A35EC93AFF}"/>
          </ac:picMkLst>
        </pc:picChg>
      </pc:sldChg>
      <pc:sldChg chg="addSp delSp modSp new mod">
        <pc:chgData name="Marion Coutarel" userId="e2f48eb1c3e5897f" providerId="LiveId" clId="{82DB4DE0-06E9-4286-A27C-210E0B6B23CD}" dt="2021-05-06T20:23:43.970" v="4373" actId="20577"/>
        <pc:sldMkLst>
          <pc:docMk/>
          <pc:sldMk cId="3777805642" sldId="271"/>
        </pc:sldMkLst>
        <pc:spChg chg="del mod">
          <ac:chgData name="Marion Coutarel" userId="e2f48eb1c3e5897f" providerId="LiveId" clId="{82DB4DE0-06E9-4286-A27C-210E0B6B23CD}" dt="2021-05-04T09:07:34.676" v="2846" actId="478"/>
          <ac:spMkLst>
            <pc:docMk/>
            <pc:sldMk cId="3777805642" sldId="271"/>
            <ac:spMk id="2" creationId="{2381B30B-AF49-4FEC-8E00-DBCBD69EDD39}"/>
          </ac:spMkLst>
        </pc:spChg>
        <pc:spChg chg="mod">
          <ac:chgData name="Marion Coutarel" userId="e2f48eb1c3e5897f" providerId="LiveId" clId="{82DB4DE0-06E9-4286-A27C-210E0B6B23CD}" dt="2021-05-04T09:07:36.212" v="2847"/>
          <ac:spMkLst>
            <pc:docMk/>
            <pc:sldMk cId="3777805642" sldId="271"/>
            <ac:spMk id="5" creationId="{0D630A44-218A-460D-9844-42B127871E9A}"/>
          </ac:spMkLst>
        </pc:spChg>
        <pc:spChg chg="add mod">
          <ac:chgData name="Marion Coutarel" userId="e2f48eb1c3e5897f" providerId="LiveId" clId="{82DB4DE0-06E9-4286-A27C-210E0B6B23CD}" dt="2021-05-04T11:11:31.555" v="3434" actId="20577"/>
          <ac:spMkLst>
            <pc:docMk/>
            <pc:sldMk cId="3777805642" sldId="271"/>
            <ac:spMk id="6" creationId="{1C1F2932-EBBE-4DED-A817-8ED5E5AC637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" creationId="{7DC297FF-87EF-4D28-8F29-10C28A7F900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" creationId="{36A8C4DC-9CE1-45C1-871C-D68A2A54F50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" creationId="{6D38AE54-EDAB-4AA1-AFAB-8847893C36A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" creationId="{B8644752-D2EE-4115-910C-E6C5528932D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" creationId="{3E8714CF-185C-43B8-B2F4-B237B73AC89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" creationId="{47618D4F-3815-4B08-A969-FE0D8AB15A0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" creationId="{8261EE94-5A57-4098-A672-66996B1EC34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" creationId="{910E83D7-5B19-4E18-BCC7-F34B9A36D68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" creationId="{F050830B-8258-44AC-B77C-F93B7D369EE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9" creationId="{4470D452-8CC0-4227-AF44-F22A4DADA95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0" creationId="{DAC2ADC0-9025-4571-A6A7-C7116F59517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2" creationId="{02AD17EC-93FD-4F96-899D-2A0EFEB6552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3" creationId="{7DEF54F4-FE3F-4E55-9893-BDCBD68FCB9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4" creationId="{BF2D92FB-A3C1-4421-A14A-F72A2BB21C1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6" creationId="{04A345DE-809E-423F-8B09-CF0990D6A52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7" creationId="{5AC42BFB-26FE-4B73-979E-CF7D4CAC3CF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8" creationId="{A77D9E27-08F5-4DB8-B62C-FC82102F5D9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9" creationId="{6C5D5C2A-0180-4028-811C-ED37378F986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0" creationId="{1FC33888-F907-438C-B4DB-E33ABCD44B5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1" creationId="{F1A0F236-ABE2-4C1D-AEFC-E651266DD4E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2" creationId="{075A7B0B-E860-418F-910A-8E44DD707A1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3" creationId="{B79A5D70-327D-4758-8F19-14DDE3B698E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4" creationId="{77D9BE92-4BFE-4AEA-8C10-2DFAAFED584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5" creationId="{4C3F2C64-CB95-459C-B0FA-0263753C776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6" creationId="{66859970-7B19-4ECC-8A6C-FAE2F5D410A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7" creationId="{EE385436-FA08-4A26-A392-214A6177A58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8" creationId="{62B59D15-FF01-4902-BAA1-C2636DE5981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39" creationId="{BA921467-8B74-4A11-A4A5-8A0D2397373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0" creationId="{75046814-24BF-4E62-80A7-A4E164B8EC9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1" creationId="{BEEA31CD-18F4-4F85-A218-7F90B87B60A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2" creationId="{DD6C35CC-C715-454D-8E6D-80914123963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3" creationId="{81650D8C-99A2-4E5A-A37C-922CC6C6BB4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4" creationId="{23DFE85A-2565-4D67-A43B-51F786EAC01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5" creationId="{A848E913-C4FC-4053-826E-51C0208D83A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6" creationId="{43431AC3-C33B-4A45-B4A5-55E4812FC28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7" creationId="{25003809-82C6-45F3-9A4C-95CC9F1848D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8" creationId="{1C171752-A128-4239-A9CB-D690D5099C2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49" creationId="{D0E1AA60-ECF9-4F9C-8D9C-1011A75BC9E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0" creationId="{5F7DE36C-A220-4E6F-B7CF-A3D4253DF17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1" creationId="{8BAB07DF-A182-4D42-B4A1-3F9C291B340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2" creationId="{0C74BFDA-1EA2-4D3A-80CC-4616A243623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3" creationId="{03C7405A-1777-4BFA-B10F-0C16CAF8560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4" creationId="{3ADA1B63-17A7-4A9F-9BDB-F4712E4B218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5" creationId="{5BC7984A-BDE6-4865-9489-182F33CD45E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6" creationId="{C641004C-EFD5-459E-944D-905A34EEAA5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7" creationId="{60BA0E52-267E-46B9-956C-FC9F51BA130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8" creationId="{D03505E2-E98F-4685-AE32-C17FE589B6C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59" creationId="{D76A2807-DF0C-4231-A84D-14829730E11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0" creationId="{2C6D5569-E09C-4F16-BC99-131F9269A38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1" creationId="{55731B79-0A7B-48B2-A6E6-3864404C2B7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2" creationId="{007CA9AB-59D4-4FD3-8E7D-E7D98B33ED5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3" creationId="{4DBFC1CE-8F40-4389-B69B-33AA7793813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4" creationId="{DB4E2319-F3A2-487B-A9E5-E1E55997F46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5" creationId="{8491ABA6-CFA2-4E66-BB07-544D120741F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6" creationId="{DDAF4083-BE8B-43A7-806A-9C2B6A2D7B6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7" creationId="{F9831272-3EE5-4872-8200-A83FAEF9B2D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8" creationId="{262AFC05-F707-4CBF-8358-13AF0AB13A8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69" creationId="{C43569D9-7E60-4840-BB63-4BDB1087A30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0" creationId="{453087F8-3CBA-4DDC-9830-0009B4EE43C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1" creationId="{72CEA0A4-7998-405C-9F88-0B4B25B51FD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2" creationId="{3EB0F8C8-AA22-48DE-84AB-6BF50584832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3" creationId="{475C09EB-FB2C-4DCF-BC25-43FC348CAD1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4" creationId="{2CFCC853-87C2-497E-92BB-71CB1B53EE2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5" creationId="{5CE0823E-687A-4EFA-AA34-0F49B33C927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6" creationId="{4C5CDFB2-3C35-4006-B22E-24C4BF3529F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7" creationId="{878CAFEF-2CC8-4705-8128-FE80FE43605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8" creationId="{FDB40185-51F6-463F-8F97-3FD8F866C42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79" creationId="{A9D899E5-D26F-45AF-A961-47480A50D8A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0" creationId="{21325F24-45E3-4A13-9356-492475A3E82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1" creationId="{27268F0F-3AE9-450E-B017-D42C46A800D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2" creationId="{8D92D055-CBD5-42B8-BDC4-5D1342F9102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3" creationId="{72A75D6B-D0D2-43EE-9DBA-BBB62C65837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4" creationId="{95C4CDC0-11B3-48AF-A003-8EA758D8188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5" creationId="{84C1B586-1C7D-4F14-B21C-08375751F3C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6" creationId="{4A731120-A865-49DD-A08F-D5A98E213A2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7" creationId="{AA30E669-672C-4FC3-8280-EC75A8926D9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8" creationId="{3ECC0EFA-EA46-432E-8C49-A2B18933955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89" creationId="{69830E6B-E188-4DFF-9687-C2D3DE0C950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0" creationId="{06700BAE-A238-4581-B9E4-D3A30320F09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1" creationId="{6BC4ACCB-623A-482B-A15A-F6405052C44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2" creationId="{E0B973CF-DAA6-4D4D-9A1E-1378D828962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3" creationId="{847FB8BE-3925-478C-862A-1B59B59BD3C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4" creationId="{E0A8B3B8-E8CA-47BD-9A42-3F5D0EA202E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5" creationId="{E3D05CF4-5370-4EE4-BBAA-608E1379A44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6" creationId="{40279C5B-24A4-4D0D-A99F-8BA1CBB9BF1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7" creationId="{11896896-E104-4906-B05B-C586E1273ED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8" creationId="{108468F7-DD85-4BC7-A5DD-C30F4D080EA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99" creationId="{378E558E-CCB5-43E2-8DAC-380CB3D8326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0" creationId="{18D54274-3C56-4EBE-84D0-86F23481403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1" creationId="{798747FD-EFBF-47A8-8B79-97C689B62FE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2" creationId="{CAB1DCA7-4269-4281-ABD7-5AF221A06B1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3" creationId="{2812688C-2837-4AAD-BF52-D5641FC4FC8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4" creationId="{2F9DE3BC-BDD1-4918-8EE8-9FC997049DD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5" creationId="{892C17B3-825A-4185-A0B2-E0F20B5D416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6" creationId="{D69BA0A7-B063-4A77-86E3-096C236863C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7" creationId="{4D7EDB75-7027-4570-B85A-90F8B3409F9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8" creationId="{58C2B017-963E-4BB0-B286-E80891E36D8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09" creationId="{582029F3-9EBC-46A5-9AF7-64F1C7EDB5B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0" creationId="{F1DDB78C-62F9-4B65-8B64-8BDFE4C1554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1" creationId="{31AC5C4B-8950-4027-8EC3-1A6899C255C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2" creationId="{CE01AB88-5832-4B88-A8F8-74947CA9BAE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3" creationId="{9499A303-0854-493E-AD36-5B53309553C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4" creationId="{A67BA852-F1AA-49C9-94B5-90B0888EED7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5" creationId="{C6643601-2F96-4F7D-B88A-EEABBBB4EE5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6" creationId="{6D680A9F-DC32-4CE3-BDA4-15F705B83E5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7" creationId="{6C94E5CA-E292-4BF5-A76A-535D0E89127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8" creationId="{02E29837-1FA6-4D1F-BBD4-707E4813238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19" creationId="{3C660241-A061-43EA-ADE9-D9BD003AE11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0" creationId="{BBDDA9D6-814C-4065-86E3-8E8892150B8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1" creationId="{45BFF5A3-E088-4563-B743-1061A949350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2" creationId="{A4E39A01-3C7A-4808-B6A3-03A5049FC36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3" creationId="{D7CC392C-1740-411B-9FDC-37CD790F662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4" creationId="{EB1C076F-9221-413A-A215-C6650620175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5" creationId="{BE8824F9-AE9C-4B05-BD49-66793A6A27C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6" creationId="{71BE3CD8-812F-4656-A577-8331A639094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7" creationId="{2DCA2694-1BC5-475D-8E0B-966ED643C21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8" creationId="{81EAB89B-4F1A-4CA3-B386-778E5F200F2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29" creationId="{A40DE5F9-65DD-4906-99AD-7A48BB22506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0" creationId="{C2CE7812-2ADD-46D6-9D4B-F64A5D4C1F7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1" creationId="{3CE5763C-C98C-4FD6-A2AF-FFEDE6D53CE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2" creationId="{CB87914D-1937-4F2A-8137-969D137BC78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3" creationId="{43208983-FE4B-4FE5-845C-91B3352EF58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4" creationId="{0F08294E-67C2-4A9F-AA1F-D8B73A8EC1F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5" creationId="{D3A8F13A-F6C4-4CB7-9FD7-A3137E72459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6" creationId="{8BC401AF-81D5-42BF-848A-6B7A4E37A15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7" creationId="{7BDC9F02-F2A4-4132-8EF5-1EBF05AD7D5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8" creationId="{A8ED142D-67A7-448D-880A-30281563B18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39" creationId="{DE8C4C49-F5D4-4999-9960-45B45639D73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0" creationId="{C912026E-5B1C-401E-8D68-E2C20C13691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1" creationId="{8E28175D-9727-48E3-92A9-3F2B35BBDB0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2" creationId="{6496A404-F1DA-4F44-8FD9-5F7C99AF463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3" creationId="{40A6D236-FC2C-4AAA-A242-A0AAA16FF8D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4" creationId="{2C0DEB37-A2F8-4AB7-8033-D235CB905E1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5" creationId="{A9C5482B-140A-4DA3-9159-C3CD06D095C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6" creationId="{618A8231-2FFD-4B8B-A6EE-5087ABD6AE6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7" creationId="{F7585AAF-8855-4B7A-BB13-60AABFE6FC9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8" creationId="{A086CBB5-8A42-4AF1-B04C-F176397964D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49" creationId="{EC727E65-107A-4F0B-B6BC-81D16B2C9B1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0" creationId="{C789BFAC-4F49-41CE-8FCA-5332428D50D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1" creationId="{60031DDC-8361-4DC8-9D83-FD94411E554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2" creationId="{4C6FB38B-6D6A-452C-B732-DC41302D010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3" creationId="{FB951250-8445-462B-8D7B-6AA99370B2C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4" creationId="{8FB7D606-F3AF-48A9-ACAC-0011BD9162E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5" creationId="{BE9CD907-6491-4839-81BA-2DFBD60DFDC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6" creationId="{ED1B4505-A54C-432E-95EB-484D13CEC44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7" creationId="{8E64EE08-02AE-4F4E-8FBE-2EABDD4DECE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8" creationId="{67E95063-5D25-4BD0-9D00-0EF0FDC7EAA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59" creationId="{B2E67DCD-5E90-43F2-927F-2FA09136066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0" creationId="{7D489862-23F8-4C2B-98F1-057737076D0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1" creationId="{F3702E6A-E6A5-4DF3-9495-2CDC38CC232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2" creationId="{7FA29473-A0AC-4CAE-A1F7-2A51D7E7C1D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3" creationId="{D76B46E4-7B0D-430A-AF77-49703F28AA8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4" creationId="{73D2CC39-2F44-421D-BAE8-DF09A3DBB19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6" creationId="{EA386894-3E77-4A53-86C0-2FB14E3992F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7" creationId="{0A961A03-D697-4EE7-A96B-A2FD981C7DC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8" creationId="{0DEFC659-50E4-4D30-8796-31370DDBFB2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69" creationId="{C4448266-2B3D-4F44-8150-423DE387B31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0" creationId="{A51FDB09-ED9F-4625-A630-A0676F7F301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1" creationId="{CBF8B2A2-1565-471D-971F-67630638F34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2" creationId="{8D980FFA-E1C7-4942-9B38-6F0CC48F94E6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3" creationId="{A2F7BC25-7BB4-4D2B-A9B3-B187B53B73EB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4" creationId="{8A8CCEED-EED6-451F-AFDE-6C9A1D63C0B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5" creationId="{33D8E849-61CA-4601-8006-2EC7033E822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6" creationId="{3FCC2C58-4B05-45AF-BC3F-A429BF7BC00E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7" creationId="{B70B9A44-681F-4FB6-9957-492EEDD93F13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8" creationId="{10624C49-13F5-4398-BF38-996224DBCC3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79" creationId="{39E700C2-6A5A-4D73-A68D-5D473F60B93D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0" creationId="{248C9364-0974-4300-AFF4-336D5618F1B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1" creationId="{F1F992C7-2690-4313-B78F-0BCACE8E5A2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2" creationId="{89300C95-F19D-4307-9BA1-77C810FC61C9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4" creationId="{A66DAA55-3923-4186-A04B-AA5038699D2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5" creationId="{F36DFE9B-7A43-46D8-9EE3-59A562395D2A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6" creationId="{6EA51F9F-2051-4B0D-A21B-1D498EE8F96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7" creationId="{15138D71-A872-4A36-8493-71B70FC3755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88" creationId="{81D6A264-65DC-4AAA-8538-187FF5E06E78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90" creationId="{060A7454-8079-4C15-AD32-615C8C87E8B2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91" creationId="{4714CB30-B517-4E23-AEFB-8BD40D7C8FFC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92" creationId="{6753C2FF-63D9-484A-BC64-1417CCA54BD8}"/>
          </ac:spMkLst>
        </pc:spChg>
        <pc:spChg chg="mod">
          <ac:chgData name="Marion Coutarel" userId="e2f48eb1c3e5897f" providerId="LiveId" clId="{82DB4DE0-06E9-4286-A27C-210E0B6B23CD}" dt="2021-05-04T09:46:57.761" v="3009" actId="207"/>
          <ac:spMkLst>
            <pc:docMk/>
            <pc:sldMk cId="3777805642" sldId="271"/>
            <ac:spMk id="194" creationId="{D04F5BC7-1840-47D0-9268-E67235D492B4}"/>
          </ac:spMkLst>
        </pc:spChg>
        <pc:spChg chg="mod">
          <ac:chgData name="Marion Coutarel" userId="e2f48eb1c3e5897f" providerId="LiveId" clId="{82DB4DE0-06E9-4286-A27C-210E0B6B23CD}" dt="2021-05-04T09:47:03.863" v="3010" actId="207"/>
          <ac:spMkLst>
            <pc:docMk/>
            <pc:sldMk cId="3777805642" sldId="271"/>
            <ac:spMk id="195" creationId="{075BE9BA-4D0D-46F3-9FA5-21E0F18852A2}"/>
          </ac:spMkLst>
        </pc:spChg>
        <pc:spChg chg="mod">
          <ac:chgData name="Marion Coutarel" userId="e2f48eb1c3e5897f" providerId="LiveId" clId="{82DB4DE0-06E9-4286-A27C-210E0B6B23CD}" dt="2021-05-04T09:45:55.412" v="3002" actId="207"/>
          <ac:spMkLst>
            <pc:docMk/>
            <pc:sldMk cId="3777805642" sldId="271"/>
            <ac:spMk id="196" creationId="{EB18CA32-0213-4F8E-B025-11A45E10D1D4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98" creationId="{E1357070-3850-402A-BB0E-B4B277010A87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199" creationId="{EE045D06-6EE8-41C8-9003-62BE63338D10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00" creationId="{5E779E87-DD10-4727-A476-4E69BC800A05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02" creationId="{EAB193E9-F1F3-43A1-ACFB-80C4832CEC71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03" creationId="{CDB5E282-C2AF-4517-B332-17A0F3CBC9DF}"/>
          </ac:spMkLst>
        </pc:spChg>
        <pc:spChg chg="mod">
          <ac:chgData name="Marion Coutarel" userId="e2f48eb1c3e5897f" providerId="LiveId" clId="{82DB4DE0-06E9-4286-A27C-210E0B6B23CD}" dt="2021-05-04T09:34:21.917" v="2892"/>
          <ac:spMkLst>
            <pc:docMk/>
            <pc:sldMk cId="3777805642" sldId="271"/>
            <ac:spMk id="204" creationId="{019DD721-981A-407C-9EA8-619B43F0B7AC}"/>
          </ac:spMkLst>
        </pc:spChg>
        <pc:spChg chg="mod">
          <ac:chgData name="Marion Coutarel" userId="e2f48eb1c3e5897f" providerId="LiveId" clId="{82DB4DE0-06E9-4286-A27C-210E0B6B23CD}" dt="2021-05-04T09:43:02.433" v="2988" actId="207"/>
          <ac:spMkLst>
            <pc:docMk/>
            <pc:sldMk cId="3777805642" sldId="271"/>
            <ac:spMk id="206" creationId="{53056A06-550B-4B89-93E5-1DB8D3C9BB07}"/>
          </ac:spMkLst>
        </pc:spChg>
        <pc:spChg chg="mod">
          <ac:chgData name="Marion Coutarel" userId="e2f48eb1c3e5897f" providerId="LiveId" clId="{82DB4DE0-06E9-4286-A27C-210E0B6B23CD}" dt="2021-05-04T09:43:02.433" v="2988" actId="207"/>
          <ac:spMkLst>
            <pc:docMk/>
            <pc:sldMk cId="3777805642" sldId="271"/>
            <ac:spMk id="207" creationId="{71F521A7-A1FC-4E50-B890-34643EE1CA74}"/>
          </ac:spMkLst>
        </pc:spChg>
        <pc:spChg chg="mod">
          <ac:chgData name="Marion Coutarel" userId="e2f48eb1c3e5897f" providerId="LiveId" clId="{82DB4DE0-06E9-4286-A27C-210E0B6B23CD}" dt="2021-05-04T09:46:19.012" v="3006" actId="207"/>
          <ac:spMkLst>
            <pc:docMk/>
            <pc:sldMk cId="3777805642" sldId="271"/>
            <ac:spMk id="208" creationId="{226DA320-154C-41B8-9DFD-0F1F65B2D302}"/>
          </ac:spMkLst>
        </pc:spChg>
        <pc:spChg chg="mod">
          <ac:chgData name="Marion Coutarel" userId="e2f48eb1c3e5897f" providerId="LiveId" clId="{82DB4DE0-06E9-4286-A27C-210E0B6B23CD}" dt="2021-05-04T09:44:41.968" v="2996" actId="207"/>
          <ac:spMkLst>
            <pc:docMk/>
            <pc:sldMk cId="3777805642" sldId="271"/>
            <ac:spMk id="210" creationId="{25257047-5E26-4660-9BF9-6346FFB6F78F}"/>
          </ac:spMkLst>
        </pc:spChg>
        <pc:spChg chg="mod">
          <ac:chgData name="Marion Coutarel" userId="e2f48eb1c3e5897f" providerId="LiveId" clId="{82DB4DE0-06E9-4286-A27C-210E0B6B23CD}" dt="2021-05-04T09:44:41.968" v="2996" actId="207"/>
          <ac:spMkLst>
            <pc:docMk/>
            <pc:sldMk cId="3777805642" sldId="271"/>
            <ac:spMk id="211" creationId="{E2A6D88D-9F90-447D-BC01-CA92A5D38FD7}"/>
          </ac:spMkLst>
        </pc:spChg>
        <pc:spChg chg="mod">
          <ac:chgData name="Marion Coutarel" userId="e2f48eb1c3e5897f" providerId="LiveId" clId="{82DB4DE0-06E9-4286-A27C-210E0B6B23CD}" dt="2021-05-04T09:46:28.298" v="3008" actId="207"/>
          <ac:spMkLst>
            <pc:docMk/>
            <pc:sldMk cId="3777805642" sldId="271"/>
            <ac:spMk id="212" creationId="{7DDDF3B2-00E7-4C00-A5D8-D569CF22AFC8}"/>
          </ac:spMkLst>
        </pc:spChg>
        <pc:spChg chg="mod">
          <ac:chgData name="Marion Coutarel" userId="e2f48eb1c3e5897f" providerId="LiveId" clId="{82DB4DE0-06E9-4286-A27C-210E0B6B23CD}" dt="2021-05-04T09:44:22.148" v="2994" actId="207"/>
          <ac:spMkLst>
            <pc:docMk/>
            <pc:sldMk cId="3777805642" sldId="271"/>
            <ac:spMk id="214" creationId="{9998AEDE-FC10-4A21-AB6B-614F25835F3F}"/>
          </ac:spMkLst>
        </pc:spChg>
        <pc:spChg chg="mod">
          <ac:chgData name="Marion Coutarel" userId="e2f48eb1c3e5897f" providerId="LiveId" clId="{82DB4DE0-06E9-4286-A27C-210E0B6B23CD}" dt="2021-05-04T09:44:22.148" v="2994" actId="207"/>
          <ac:spMkLst>
            <pc:docMk/>
            <pc:sldMk cId="3777805642" sldId="271"/>
            <ac:spMk id="215" creationId="{97D4B597-DE03-4F2B-8A0C-48E928F115CF}"/>
          </ac:spMkLst>
        </pc:spChg>
        <pc:spChg chg="mod">
          <ac:chgData name="Marion Coutarel" userId="e2f48eb1c3e5897f" providerId="LiveId" clId="{82DB4DE0-06E9-4286-A27C-210E0B6B23CD}" dt="2021-05-04T09:46:08.386" v="3004" actId="207"/>
          <ac:spMkLst>
            <pc:docMk/>
            <pc:sldMk cId="3777805642" sldId="271"/>
            <ac:spMk id="216" creationId="{0198E70C-856E-4783-A512-FCA04B3A51E1}"/>
          </ac:spMkLst>
        </pc:spChg>
        <pc:spChg chg="add mod">
          <ac:chgData name="Marion Coutarel" userId="e2f48eb1c3e5897f" providerId="LiveId" clId="{82DB4DE0-06E9-4286-A27C-210E0B6B23CD}" dt="2021-05-04T09:52:32.442" v="3092" actId="14100"/>
          <ac:spMkLst>
            <pc:docMk/>
            <pc:sldMk cId="3777805642" sldId="271"/>
            <ac:spMk id="217" creationId="{B3354FF0-1EE0-4EEB-93CF-AAFEEA1C39CA}"/>
          </ac:spMkLst>
        </pc:spChg>
        <pc:spChg chg="add del mod">
          <ac:chgData name="Marion Coutarel" userId="e2f48eb1c3e5897f" providerId="LiveId" clId="{82DB4DE0-06E9-4286-A27C-210E0B6B23CD}" dt="2021-05-04T09:38:27.511" v="2931" actId="767"/>
          <ac:spMkLst>
            <pc:docMk/>
            <pc:sldMk cId="3777805642" sldId="271"/>
            <ac:spMk id="218" creationId="{698A9536-896E-42F4-AD15-A7EAFBA40AC8}"/>
          </ac:spMkLst>
        </pc:spChg>
        <pc:spChg chg="add mod">
          <ac:chgData name="Marion Coutarel" userId="e2f48eb1c3e5897f" providerId="LiveId" clId="{82DB4DE0-06E9-4286-A27C-210E0B6B23CD}" dt="2021-05-04T09:43:28.355" v="2990" actId="1076"/>
          <ac:spMkLst>
            <pc:docMk/>
            <pc:sldMk cId="3777805642" sldId="271"/>
            <ac:spMk id="219" creationId="{CF9CE979-97FC-4747-84D5-159BD753192F}"/>
          </ac:spMkLst>
        </pc:spChg>
        <pc:spChg chg="add mod">
          <ac:chgData name="Marion Coutarel" userId="e2f48eb1c3e5897f" providerId="LiveId" clId="{82DB4DE0-06E9-4286-A27C-210E0B6B23CD}" dt="2021-05-04T09:44:34.486" v="2995" actId="207"/>
          <ac:spMkLst>
            <pc:docMk/>
            <pc:sldMk cId="3777805642" sldId="271"/>
            <ac:spMk id="220" creationId="{6E67CA2A-2954-476A-B332-6FBCCE53B23E}"/>
          </ac:spMkLst>
        </pc:spChg>
        <pc:spChg chg="add mod">
          <ac:chgData name="Marion Coutarel" userId="e2f48eb1c3e5897f" providerId="LiveId" clId="{82DB4DE0-06E9-4286-A27C-210E0B6B23CD}" dt="2021-05-06T20:23:43.970" v="4373" actId="20577"/>
          <ac:spMkLst>
            <pc:docMk/>
            <pc:sldMk cId="3777805642" sldId="271"/>
            <ac:spMk id="221" creationId="{1C71F4B7-6BF7-4734-8761-1B1C0C07269E}"/>
          </ac:spMkLst>
        </pc:spChg>
        <pc:grpChg chg="add mod">
          <ac:chgData name="Marion Coutarel" userId="e2f48eb1c3e5897f" providerId="LiveId" clId="{82DB4DE0-06E9-4286-A27C-210E0B6B23CD}" dt="2021-05-04T09:52:53.814" v="3095" actId="1076"/>
          <ac:grpSpMkLst>
            <pc:docMk/>
            <pc:sldMk cId="3777805642" sldId="271"/>
            <ac:grpSpMk id="3" creationId="{959DA353-0B1E-44E7-A796-42BEB53C4077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8" creationId="{CB4B4952-9674-4308-A01D-9550D65F135C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16" creationId="{68AC0BD1-9A3B-4208-B45B-428CDFF203FF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21" creationId="{C779C435-3F92-4A53-80D2-133F5B2A9859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25" creationId="{5D033102-7343-46E7-AE6A-DABA8F3C3995}"/>
          </ac:grpSpMkLst>
        </pc:grpChg>
        <pc:grpChg chg="add mod">
          <ac:chgData name="Marion Coutarel" userId="e2f48eb1c3e5897f" providerId="LiveId" clId="{82DB4DE0-06E9-4286-A27C-210E0B6B23CD}" dt="2021-05-04T11:11:52.440" v="3435" actId="1076"/>
          <ac:grpSpMkLst>
            <pc:docMk/>
            <pc:sldMk cId="3777805642" sldId="271"/>
            <ac:grpSpMk id="165" creationId="{BB7BEBA9-D968-46E2-85DA-0FE65E1DD99D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183" creationId="{18E3DCFE-7BCA-448D-9F49-83277EFB9A8A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189" creationId="{27999BC6-EA13-4715-9ED0-1D09A32C91EA}"/>
          </ac:grpSpMkLst>
        </pc:grpChg>
        <pc:grpChg chg="add mod">
          <ac:chgData name="Marion Coutarel" userId="e2f48eb1c3e5897f" providerId="LiveId" clId="{82DB4DE0-06E9-4286-A27C-210E0B6B23CD}" dt="2021-05-04T09:34:58.403" v="2896" actId="14100"/>
          <ac:grpSpMkLst>
            <pc:docMk/>
            <pc:sldMk cId="3777805642" sldId="271"/>
            <ac:grpSpMk id="193" creationId="{1C03A0B7-612B-44F5-8AA6-70FD282C7ED5}"/>
          </ac:grpSpMkLst>
        </pc:grpChg>
        <pc:grpChg chg="add del mod">
          <ac:chgData name="Marion Coutarel" userId="e2f48eb1c3e5897f" providerId="LiveId" clId="{82DB4DE0-06E9-4286-A27C-210E0B6B23CD}" dt="2021-05-04T09:42:15.727" v="2984" actId="478"/>
          <ac:grpSpMkLst>
            <pc:docMk/>
            <pc:sldMk cId="3777805642" sldId="271"/>
            <ac:grpSpMk id="197" creationId="{8096B571-E032-4C00-A5E5-562403974F2B}"/>
          </ac:grpSpMkLst>
        </pc:grpChg>
        <pc:grpChg chg="add del mod">
          <ac:chgData name="Marion Coutarel" userId="e2f48eb1c3e5897f" providerId="LiveId" clId="{82DB4DE0-06E9-4286-A27C-210E0B6B23CD}" dt="2021-05-04T09:42:18.249" v="2985" actId="478"/>
          <ac:grpSpMkLst>
            <pc:docMk/>
            <pc:sldMk cId="3777805642" sldId="271"/>
            <ac:grpSpMk id="201" creationId="{E3B0F3D8-9F89-4D63-944B-34DF7A261E13}"/>
          </ac:grpSpMkLst>
        </pc:grpChg>
        <pc:grpChg chg="add mod">
          <ac:chgData name="Marion Coutarel" userId="e2f48eb1c3e5897f" providerId="LiveId" clId="{82DB4DE0-06E9-4286-A27C-210E0B6B23CD}" dt="2021-05-04T09:43:02.433" v="2988" actId="207"/>
          <ac:grpSpMkLst>
            <pc:docMk/>
            <pc:sldMk cId="3777805642" sldId="271"/>
            <ac:grpSpMk id="205" creationId="{F1B5BB5A-DB44-41FA-965C-C88470096999}"/>
          </ac:grpSpMkLst>
        </pc:grpChg>
        <pc:grpChg chg="add mod">
          <ac:chgData name="Marion Coutarel" userId="e2f48eb1c3e5897f" providerId="LiveId" clId="{82DB4DE0-06E9-4286-A27C-210E0B6B23CD}" dt="2021-05-04T09:44:41.968" v="2996" actId="207"/>
          <ac:grpSpMkLst>
            <pc:docMk/>
            <pc:sldMk cId="3777805642" sldId="271"/>
            <ac:grpSpMk id="209" creationId="{B524D189-0437-4B19-9941-552902CC1431}"/>
          </ac:grpSpMkLst>
        </pc:grpChg>
        <pc:grpChg chg="add mod">
          <ac:chgData name="Marion Coutarel" userId="e2f48eb1c3e5897f" providerId="LiveId" clId="{82DB4DE0-06E9-4286-A27C-210E0B6B23CD}" dt="2021-05-04T09:44:22.148" v="2994" actId="207"/>
          <ac:grpSpMkLst>
            <pc:docMk/>
            <pc:sldMk cId="3777805642" sldId="271"/>
            <ac:grpSpMk id="213" creationId="{E01F9C7C-46F1-48F2-AD48-46E03BDEB1DF}"/>
          </ac:grpSpMkLst>
        </pc:grpChg>
        <pc:graphicFrameChg chg="add del mod modGraphic">
          <ac:chgData name="Marion Coutarel" userId="e2f48eb1c3e5897f" providerId="LiveId" clId="{82DB4DE0-06E9-4286-A27C-210E0B6B23CD}" dt="2021-05-04T09:34:20.091" v="2891" actId="478"/>
          <ac:graphicFrameMkLst>
            <pc:docMk/>
            <pc:sldMk cId="3777805642" sldId="271"/>
            <ac:graphicFrameMk id="7" creationId="{A2A75252-B18A-4000-843F-666D0312EDC0}"/>
          </ac:graphicFrameMkLst>
        </pc:graphicFrameChg>
        <pc:picChg chg="mod">
          <ac:chgData name="Marion Coutarel" userId="e2f48eb1c3e5897f" providerId="LiveId" clId="{82DB4DE0-06E9-4286-A27C-210E0B6B23CD}" dt="2021-05-04T09:07:36.212" v="2847"/>
          <ac:picMkLst>
            <pc:docMk/>
            <pc:sldMk cId="3777805642" sldId="271"/>
            <ac:picMk id="4" creationId="{CFF70A97-356C-4C8D-BB72-6A9F06C8B96A}"/>
          </ac:picMkLst>
        </pc:picChg>
      </pc:sldChg>
      <pc:sldChg chg="addSp delSp modSp new mod">
        <pc:chgData name="Marion Coutarel" userId="e2f48eb1c3e5897f" providerId="LiveId" clId="{82DB4DE0-06E9-4286-A27C-210E0B6B23CD}" dt="2021-05-06T13:09:30.934" v="4238" actId="1076"/>
        <pc:sldMkLst>
          <pc:docMk/>
          <pc:sldMk cId="746475608" sldId="272"/>
        </pc:sldMkLst>
        <pc:spChg chg="del">
          <ac:chgData name="Marion Coutarel" userId="e2f48eb1c3e5897f" providerId="LiveId" clId="{82DB4DE0-06E9-4286-A27C-210E0B6B23CD}" dt="2021-05-04T09:53:06.030" v="3097" actId="478"/>
          <ac:spMkLst>
            <pc:docMk/>
            <pc:sldMk cId="746475608" sldId="272"/>
            <ac:spMk id="2" creationId="{DB985975-5BAC-4980-A431-7BC330011F37}"/>
          </ac:spMkLst>
        </pc:spChg>
        <pc:spChg chg="mod">
          <ac:chgData name="Marion Coutarel" userId="e2f48eb1c3e5897f" providerId="LiveId" clId="{82DB4DE0-06E9-4286-A27C-210E0B6B23CD}" dt="2021-05-04T09:53:03.104" v="3096"/>
          <ac:spMkLst>
            <pc:docMk/>
            <pc:sldMk cId="746475608" sldId="272"/>
            <ac:spMk id="5" creationId="{BC8B5258-D11F-415F-ACB3-BA85D80BFE1D}"/>
          </ac:spMkLst>
        </pc:spChg>
        <pc:spChg chg="add mod">
          <ac:chgData name="Marion Coutarel" userId="e2f48eb1c3e5897f" providerId="LiveId" clId="{82DB4DE0-06E9-4286-A27C-210E0B6B23CD}" dt="2021-05-04T11:12:07.171" v="3436" actId="255"/>
          <ac:spMkLst>
            <pc:docMk/>
            <pc:sldMk cId="746475608" sldId="272"/>
            <ac:spMk id="6" creationId="{F7BE3083-3C73-4B32-A8C1-CAD88EF8CDEF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8" creationId="{8A0AC4CC-41DA-4D36-A9F0-D5817C269417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9" creationId="{0E02178D-5A49-4874-884B-0D897CA267A7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0" creationId="{EFF0755B-617C-4D4D-ACCA-F41BC4E02DFF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1" creationId="{15EEB61F-D0BD-4398-AAB5-85A5692D2103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2" creationId="{F54E71E4-C679-49CF-BFCD-CAA616E73C9C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3" creationId="{DD37CD3E-5AB6-4A06-AE01-1C8DFF933CAF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4" creationId="{B7DE0E08-ADC3-4436-B711-1E5722DDA4FF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5" creationId="{159C93E7-60DF-4610-AB55-E79AFCA89AE4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6" creationId="{98B0C6C4-A791-4F5E-A150-F38693A971C6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7" creationId="{3E55A0B0-AC1E-46A5-A1E3-61E4A9FFCDD0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8" creationId="{DC88441B-32E0-4FBE-B07A-8300F784C931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19" creationId="{2AA2F720-0871-4C64-8B80-5A4FA773CD1F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0" creationId="{4E96BC8B-414B-4076-9AF6-BCA27359BDBA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1" creationId="{BA4266C8-BE34-4C4C-A5A9-385F3F2D32C1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2" creationId="{B5DB0BF1-534B-42F6-977C-10697D25925E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3" creationId="{C7CDFC58-07FA-411E-9DD6-A1D2D19117B8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4" creationId="{73E1E81D-AC2A-415A-8508-346A059761FC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5" creationId="{11355310-5875-4FBA-A147-6A1C67542E2D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6" creationId="{8AD49087-EF37-403A-844E-6629441CBA5B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7" creationId="{F135C466-D7AA-4C86-9BA1-E7410C0E6725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8" creationId="{10A92296-CB2B-430D-889A-D4E1D29ADAC3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29" creationId="{79E90CC4-0C65-4A6E-90FA-49F7E2898C32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30" creationId="{41AC5E71-440E-4E34-835E-45B2E22B2AF2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31" creationId="{D2AA465E-3DE0-44BF-B238-2D6A496132BA}"/>
          </ac:spMkLst>
        </pc:spChg>
        <pc:spChg chg="mod">
          <ac:chgData name="Marion Coutarel" userId="e2f48eb1c3e5897f" providerId="LiveId" clId="{82DB4DE0-06E9-4286-A27C-210E0B6B23CD}" dt="2021-05-04T09:57:25.179" v="3131"/>
          <ac:spMkLst>
            <pc:docMk/>
            <pc:sldMk cId="746475608" sldId="272"/>
            <ac:spMk id="32" creationId="{5D7C372B-91D4-4E20-9437-28D3252F6438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34" creationId="{812FAF24-E3BD-4E06-B231-28F6F4657A28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35" creationId="{F1937B67-0CD2-4D6B-A114-FAC0CF97344B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36" creationId="{BE215635-56D0-4B82-8004-ABE854A3E2BF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37" creationId="{50554B64-8757-42F0-8205-FD1F61B12052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38" creationId="{110043B4-A8AB-443A-BA70-191E1D670540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39" creationId="{D21153C2-4907-42DB-872B-8D97E1705139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0" creationId="{6B01D09B-E962-41C0-B987-2F32F87C8545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1" creationId="{15AE5DD6-4E53-4FAE-BA48-10767456686E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2" creationId="{ABA21D2F-6C76-45C8-9966-59100D065F9A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3" creationId="{A651ED9A-04F0-44CB-939F-A7363C99ED7A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4" creationId="{F0D939DC-B236-408E-93E2-F20B9FCE2ACE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5" creationId="{D6901151-46C8-40E8-AAC2-871EBBAFDC36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6" creationId="{E1D1B181-8BBF-4C8A-A79F-C08746BE743A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7" creationId="{83B0B139-E1F6-4503-9231-90650F4E0658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8" creationId="{64F89C60-CC12-4EA7-AF05-1B4F3D6CCF3D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49" creationId="{6F1A7F0F-9CE1-46CB-85A2-CFE6A9F2D143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0" creationId="{D16B3784-4656-42B8-AC4D-AC5BABC65702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1" creationId="{0D9AACB3-5D88-459E-A408-4C82E86847EC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2" creationId="{6A558658-DAE5-490C-B55F-01D7DDB3D879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3" creationId="{2FEAF6DD-A549-4CFE-8146-6B75439A445D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4" creationId="{BCEF59EE-3CA5-4790-9243-AC2263A895AF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5" creationId="{F8973743-03E3-45E5-9168-4C0BAD918E9A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6" creationId="{DEE9AE85-805B-4E4F-BA8F-8185D5142B97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7" creationId="{51F87B3F-E366-41FA-9F6F-046FE5F5A1B6}"/>
          </ac:spMkLst>
        </pc:spChg>
        <pc:spChg chg="mod">
          <ac:chgData name="Marion Coutarel" userId="e2f48eb1c3e5897f" providerId="LiveId" clId="{82DB4DE0-06E9-4286-A27C-210E0B6B23CD}" dt="2021-05-04T09:57:41.824" v="3132"/>
          <ac:spMkLst>
            <pc:docMk/>
            <pc:sldMk cId="746475608" sldId="272"/>
            <ac:spMk id="58" creationId="{5EE99BEC-CDE6-4ACA-92D2-2BDD45BE54F6}"/>
          </ac:spMkLst>
        </pc:spChg>
        <pc:spChg chg="add del mod">
          <ac:chgData name="Marion Coutarel" userId="e2f48eb1c3e5897f" providerId="LiveId" clId="{82DB4DE0-06E9-4286-A27C-210E0B6B23CD}" dt="2021-05-04T09:59:15.198" v="3143" actId="478"/>
          <ac:spMkLst>
            <pc:docMk/>
            <pc:sldMk cId="746475608" sldId="272"/>
            <ac:spMk id="59" creationId="{98487EC6-E870-4A8E-9DB8-DE3E85540CC1}"/>
          </ac:spMkLst>
        </pc:spChg>
        <pc:spChg chg="add del mod">
          <ac:chgData name="Marion Coutarel" userId="e2f48eb1c3e5897f" providerId="LiveId" clId="{82DB4DE0-06E9-4286-A27C-210E0B6B23CD}" dt="2021-05-04T09:59:17.536" v="3144" actId="478"/>
          <ac:spMkLst>
            <pc:docMk/>
            <pc:sldMk cId="746475608" sldId="272"/>
            <ac:spMk id="60" creationId="{DC2D8868-2AE9-4331-87C6-B61A17A69214}"/>
          </ac:spMkLst>
        </pc:spChg>
        <pc:spChg chg="add mod">
          <ac:chgData name="Marion Coutarel" userId="e2f48eb1c3e5897f" providerId="LiveId" clId="{82DB4DE0-06E9-4286-A27C-210E0B6B23CD}" dt="2021-05-04T10:02:07.768" v="3172" actId="1076"/>
          <ac:spMkLst>
            <pc:docMk/>
            <pc:sldMk cId="746475608" sldId="272"/>
            <ac:spMk id="61" creationId="{3B8A4DC2-4C36-4EE2-A9F6-BCA48738B1CC}"/>
          </ac:spMkLst>
        </pc:spChg>
        <pc:spChg chg="add mod">
          <ac:chgData name="Marion Coutarel" userId="e2f48eb1c3e5897f" providerId="LiveId" clId="{82DB4DE0-06E9-4286-A27C-210E0B6B23CD}" dt="2021-05-06T13:09:30.934" v="4238" actId="1076"/>
          <ac:spMkLst>
            <pc:docMk/>
            <pc:sldMk cId="746475608" sldId="272"/>
            <ac:spMk id="62" creationId="{5E8EF079-78BF-4210-9090-DA2CCABB7E0B}"/>
          </ac:spMkLst>
        </pc:spChg>
        <pc:spChg chg="add mod">
          <ac:chgData name="Marion Coutarel" userId="e2f48eb1c3e5897f" providerId="LiveId" clId="{82DB4DE0-06E9-4286-A27C-210E0B6B23CD}" dt="2021-05-04T10:02:07.768" v="3172" actId="1076"/>
          <ac:spMkLst>
            <pc:docMk/>
            <pc:sldMk cId="746475608" sldId="272"/>
            <ac:spMk id="63" creationId="{6503040C-0E9D-4A57-A1B9-12FF0687821E}"/>
          </ac:spMkLst>
        </pc:spChg>
        <pc:spChg chg="add mod">
          <ac:chgData name="Marion Coutarel" userId="e2f48eb1c3e5897f" providerId="LiveId" clId="{82DB4DE0-06E9-4286-A27C-210E0B6B23CD}" dt="2021-05-04T10:02:07.768" v="3172" actId="1076"/>
          <ac:spMkLst>
            <pc:docMk/>
            <pc:sldMk cId="746475608" sldId="272"/>
            <ac:spMk id="64" creationId="{BB3BCDF3-7231-45C0-B791-F9FDD3AA5A16}"/>
          </ac:spMkLst>
        </pc:spChg>
        <pc:spChg chg="add mod">
          <ac:chgData name="Marion Coutarel" userId="e2f48eb1c3e5897f" providerId="LiveId" clId="{82DB4DE0-06E9-4286-A27C-210E0B6B23CD}" dt="2021-05-04T10:02:07.768" v="3172" actId="1076"/>
          <ac:spMkLst>
            <pc:docMk/>
            <pc:sldMk cId="746475608" sldId="272"/>
            <ac:spMk id="65" creationId="{32135B2B-7575-432D-B5CF-750B0310A3D6}"/>
          </ac:spMkLst>
        </pc:spChg>
        <pc:spChg chg="add mod">
          <ac:chgData name="Marion Coutarel" userId="e2f48eb1c3e5897f" providerId="LiveId" clId="{82DB4DE0-06E9-4286-A27C-210E0B6B23CD}" dt="2021-05-04T10:02:07.768" v="3172" actId="1076"/>
          <ac:spMkLst>
            <pc:docMk/>
            <pc:sldMk cId="746475608" sldId="272"/>
            <ac:spMk id="66" creationId="{2148DA5C-BE1F-40B0-93FD-5BF670379EBE}"/>
          </ac:spMkLst>
        </pc:spChg>
        <pc:spChg chg="add mod">
          <ac:chgData name="Marion Coutarel" userId="e2f48eb1c3e5897f" providerId="LiveId" clId="{82DB4DE0-06E9-4286-A27C-210E0B6B23CD}" dt="2021-05-04T10:02:07.768" v="3172" actId="1076"/>
          <ac:spMkLst>
            <pc:docMk/>
            <pc:sldMk cId="746475608" sldId="272"/>
            <ac:spMk id="67" creationId="{D928E812-DC1B-4E4C-82BE-51D32D6F55C2}"/>
          </ac:spMkLst>
        </pc:spChg>
        <pc:spChg chg="add mod">
          <ac:chgData name="Marion Coutarel" userId="e2f48eb1c3e5897f" providerId="LiveId" clId="{82DB4DE0-06E9-4286-A27C-210E0B6B23CD}" dt="2021-05-04T10:02:58.468" v="3181" actId="2085"/>
          <ac:spMkLst>
            <pc:docMk/>
            <pc:sldMk cId="746475608" sldId="272"/>
            <ac:spMk id="68" creationId="{74CE8678-D83E-417A-94AB-A0D6B45D7D8E}"/>
          </ac:spMkLst>
        </pc:spChg>
        <pc:spChg chg="add mod">
          <ac:chgData name="Marion Coutarel" userId="e2f48eb1c3e5897f" providerId="LiveId" clId="{82DB4DE0-06E9-4286-A27C-210E0B6B23CD}" dt="2021-05-04T10:03:54.587" v="3194" actId="1076"/>
          <ac:spMkLst>
            <pc:docMk/>
            <pc:sldMk cId="746475608" sldId="272"/>
            <ac:spMk id="69" creationId="{5E84DC8B-B391-4882-BE4A-CF90682CB05D}"/>
          </ac:spMkLst>
        </pc:spChg>
        <pc:grpChg chg="add mod">
          <ac:chgData name="Marion Coutarel" userId="e2f48eb1c3e5897f" providerId="LiveId" clId="{82DB4DE0-06E9-4286-A27C-210E0B6B23CD}" dt="2021-05-04T09:53:03.104" v="3096"/>
          <ac:grpSpMkLst>
            <pc:docMk/>
            <pc:sldMk cId="746475608" sldId="272"/>
            <ac:grpSpMk id="3" creationId="{DFE559D6-EFF5-4CCB-A407-8F3BC01982C1}"/>
          </ac:grpSpMkLst>
        </pc:grpChg>
        <pc:grpChg chg="add del mod">
          <ac:chgData name="Marion Coutarel" userId="e2f48eb1c3e5897f" providerId="LiveId" clId="{82DB4DE0-06E9-4286-A27C-210E0B6B23CD}" dt="2021-05-04T09:57:52.496" v="3134" actId="478"/>
          <ac:grpSpMkLst>
            <pc:docMk/>
            <pc:sldMk cId="746475608" sldId="272"/>
            <ac:grpSpMk id="7" creationId="{3F842561-C7A0-43C0-9064-E877F818095F}"/>
          </ac:grpSpMkLst>
        </pc:grpChg>
        <pc:grpChg chg="add del mod">
          <ac:chgData name="Marion Coutarel" userId="e2f48eb1c3e5897f" providerId="LiveId" clId="{82DB4DE0-06E9-4286-A27C-210E0B6B23CD}" dt="2021-05-04T09:57:54.814" v="3135" actId="478"/>
          <ac:grpSpMkLst>
            <pc:docMk/>
            <pc:sldMk cId="746475608" sldId="272"/>
            <ac:grpSpMk id="33" creationId="{20C20A77-70F9-49E1-9340-BCD6525AD6B1}"/>
          </ac:grpSpMkLst>
        </pc:grpChg>
        <pc:picChg chg="mod">
          <ac:chgData name="Marion Coutarel" userId="e2f48eb1c3e5897f" providerId="LiveId" clId="{82DB4DE0-06E9-4286-A27C-210E0B6B23CD}" dt="2021-05-04T09:53:03.104" v="3096"/>
          <ac:picMkLst>
            <pc:docMk/>
            <pc:sldMk cId="746475608" sldId="272"/>
            <ac:picMk id="4" creationId="{ED069D30-8DE3-4004-AA75-71483B51787C}"/>
          </ac:picMkLst>
        </pc:picChg>
      </pc:sldChg>
      <pc:sldChg chg="addSp delSp modSp new mod ord">
        <pc:chgData name="Marion Coutarel" userId="e2f48eb1c3e5897f" providerId="LiveId" clId="{82DB4DE0-06E9-4286-A27C-210E0B6B23CD}" dt="2021-05-07T06:56:01.807" v="4496" actId="255"/>
        <pc:sldMkLst>
          <pc:docMk/>
          <pc:sldMk cId="1300984582" sldId="273"/>
        </pc:sldMkLst>
        <pc:spChg chg="add mod">
          <ac:chgData name="Marion Coutarel" userId="e2f48eb1c3e5897f" providerId="LiveId" clId="{82DB4DE0-06E9-4286-A27C-210E0B6B23CD}" dt="2021-05-07T06:56:01.807" v="4496" actId="255"/>
          <ac:spMkLst>
            <pc:docMk/>
            <pc:sldMk cId="1300984582" sldId="273"/>
            <ac:spMk id="2" creationId="{6B871477-ABE5-4C9B-ABC4-502F7D3F7527}"/>
          </ac:spMkLst>
        </pc:spChg>
        <pc:spChg chg="del">
          <ac:chgData name="Marion Coutarel" userId="e2f48eb1c3e5897f" providerId="LiveId" clId="{82DB4DE0-06E9-4286-A27C-210E0B6B23CD}" dt="2021-05-04T10:04:18.251" v="3196" actId="478"/>
          <ac:spMkLst>
            <pc:docMk/>
            <pc:sldMk cId="1300984582" sldId="273"/>
            <ac:spMk id="2" creationId="{AFD91B1A-22F4-45DF-B280-9BE1B7B1C48B}"/>
          </ac:spMkLst>
        </pc:spChg>
        <pc:spChg chg="mod">
          <ac:chgData name="Marion Coutarel" userId="e2f48eb1c3e5897f" providerId="LiveId" clId="{82DB4DE0-06E9-4286-A27C-210E0B6B23CD}" dt="2021-05-04T10:04:29.453" v="3197"/>
          <ac:spMkLst>
            <pc:docMk/>
            <pc:sldMk cId="1300984582" sldId="273"/>
            <ac:spMk id="5" creationId="{506E018F-8108-46B0-9B90-F044563A6F67}"/>
          </ac:spMkLst>
        </pc:spChg>
        <pc:spChg chg="add mod">
          <ac:chgData name="Marion Coutarel" userId="e2f48eb1c3e5897f" providerId="LiveId" clId="{82DB4DE0-06E9-4286-A27C-210E0B6B23CD}" dt="2021-05-04T11:12:16.818" v="3437" actId="255"/>
          <ac:spMkLst>
            <pc:docMk/>
            <pc:sldMk cId="1300984582" sldId="273"/>
            <ac:spMk id="6" creationId="{8D3EDE65-9F4F-46C3-9EBC-2AF1CAAE400A}"/>
          </ac:spMkLst>
        </pc:spChg>
        <pc:spChg chg="add del">
          <ac:chgData name="Marion Coutarel" userId="e2f48eb1c3e5897f" providerId="LiveId" clId="{82DB4DE0-06E9-4286-A27C-210E0B6B23CD}" dt="2021-05-04T10:08:26.547" v="3270" actId="478"/>
          <ac:spMkLst>
            <pc:docMk/>
            <pc:sldMk cId="1300984582" sldId="273"/>
            <ac:spMk id="8" creationId="{FEA78A10-77BE-4912-9A3F-59B6F1482809}"/>
          </ac:spMkLst>
        </pc:spChg>
        <pc:spChg chg="add mod ord">
          <ac:chgData name="Marion Coutarel" userId="e2f48eb1c3e5897f" providerId="LiveId" clId="{82DB4DE0-06E9-4286-A27C-210E0B6B23CD}" dt="2021-05-04T10:54:37.034" v="3346" actId="14100"/>
          <ac:spMkLst>
            <pc:docMk/>
            <pc:sldMk cId="1300984582" sldId="273"/>
            <ac:spMk id="12" creationId="{BFD2ED90-0F5E-46BC-B489-2CDA541F0CB2}"/>
          </ac:spMkLst>
        </pc:spChg>
        <pc:grpChg chg="add mod">
          <ac:chgData name="Marion Coutarel" userId="e2f48eb1c3e5897f" providerId="LiveId" clId="{82DB4DE0-06E9-4286-A27C-210E0B6B23CD}" dt="2021-05-04T10:04:29.453" v="3197"/>
          <ac:grpSpMkLst>
            <pc:docMk/>
            <pc:sldMk cId="1300984582" sldId="273"/>
            <ac:grpSpMk id="3" creationId="{DDB9A139-0D92-4781-AE85-0E903C1CB899}"/>
          </ac:grpSpMkLst>
        </pc:grpChg>
        <pc:graphicFrameChg chg="add del mod modGraphic">
          <ac:chgData name="Marion Coutarel" userId="e2f48eb1c3e5897f" providerId="LiveId" clId="{82DB4DE0-06E9-4286-A27C-210E0B6B23CD}" dt="2021-05-04T10:47:28.104" v="3297" actId="478"/>
          <ac:graphicFrameMkLst>
            <pc:docMk/>
            <pc:sldMk cId="1300984582" sldId="273"/>
            <ac:graphicFrameMk id="9" creationId="{3D6C0C30-1DC2-4326-9FDC-520773B421C4}"/>
          </ac:graphicFrameMkLst>
        </pc:graphicFrameChg>
        <pc:graphicFrameChg chg="add del mod modGraphic">
          <ac:chgData name="Marion Coutarel" userId="e2f48eb1c3e5897f" providerId="LiveId" clId="{82DB4DE0-06E9-4286-A27C-210E0B6B23CD}" dt="2021-05-04T10:50:26.049" v="3310" actId="478"/>
          <ac:graphicFrameMkLst>
            <pc:docMk/>
            <pc:sldMk cId="1300984582" sldId="273"/>
            <ac:graphicFrameMk id="10" creationId="{443BB456-A19F-472A-AE1E-CDA3DDF244DD}"/>
          </ac:graphicFrameMkLst>
        </pc:graphicFrameChg>
        <pc:graphicFrameChg chg="add mod modGraphic">
          <ac:chgData name="Marion Coutarel" userId="e2f48eb1c3e5897f" providerId="LiveId" clId="{82DB4DE0-06E9-4286-A27C-210E0B6B23CD}" dt="2021-05-07T06:54:11.635" v="4376" actId="207"/>
          <ac:graphicFrameMkLst>
            <pc:docMk/>
            <pc:sldMk cId="1300984582" sldId="273"/>
            <ac:graphicFrameMk id="11" creationId="{B216FD0A-CE54-4398-B4A3-2C773588551A}"/>
          </ac:graphicFrameMkLst>
        </pc:graphicFrameChg>
        <pc:picChg chg="mod">
          <ac:chgData name="Marion Coutarel" userId="e2f48eb1c3e5897f" providerId="LiveId" clId="{82DB4DE0-06E9-4286-A27C-210E0B6B23CD}" dt="2021-05-04T10:04:29.453" v="3197"/>
          <ac:picMkLst>
            <pc:docMk/>
            <pc:sldMk cId="1300984582" sldId="273"/>
            <ac:picMk id="4" creationId="{6DD6A100-BCFB-4B91-95E9-FB8B0ACA2F19}"/>
          </ac:picMkLst>
        </pc:picChg>
      </pc:sldChg>
      <pc:sldChg chg="addSp delSp modSp new mod ord">
        <pc:chgData name="Marion Coutarel" userId="e2f48eb1c3e5897f" providerId="LiveId" clId="{82DB4DE0-06E9-4286-A27C-210E0B6B23CD}" dt="2021-05-14T13:42:13.073" v="5176"/>
        <pc:sldMkLst>
          <pc:docMk/>
          <pc:sldMk cId="907976990" sldId="274"/>
        </pc:sldMkLst>
        <pc:spChg chg="del">
          <ac:chgData name="Marion Coutarel" userId="e2f48eb1c3e5897f" providerId="LiveId" clId="{82DB4DE0-06E9-4286-A27C-210E0B6B23CD}" dt="2021-05-04T11:08:08.347" v="3352" actId="478"/>
          <ac:spMkLst>
            <pc:docMk/>
            <pc:sldMk cId="907976990" sldId="274"/>
            <ac:spMk id="2" creationId="{6EE25F75-8BBE-4AD7-8BCC-57339A0B3250}"/>
          </ac:spMkLst>
        </pc:spChg>
        <pc:spChg chg="mod">
          <ac:chgData name="Marion Coutarel" userId="e2f48eb1c3e5897f" providerId="LiveId" clId="{82DB4DE0-06E9-4286-A27C-210E0B6B23CD}" dt="2021-05-04T11:08:18.194" v="3353"/>
          <ac:spMkLst>
            <pc:docMk/>
            <pc:sldMk cId="907976990" sldId="274"/>
            <ac:spMk id="5" creationId="{69EEC487-FD5E-4CF9-BC45-B43A860B281E}"/>
          </ac:spMkLst>
        </pc:spChg>
        <pc:spChg chg="add mod">
          <ac:chgData name="Marion Coutarel" userId="e2f48eb1c3e5897f" providerId="LiveId" clId="{82DB4DE0-06E9-4286-A27C-210E0B6B23CD}" dt="2021-05-04T11:12:25.451" v="3438" actId="255"/>
          <ac:spMkLst>
            <pc:docMk/>
            <pc:sldMk cId="907976990" sldId="274"/>
            <ac:spMk id="6" creationId="{A6AD870F-8D05-4520-896D-6BE43B1814C1}"/>
          </ac:spMkLst>
        </pc:spChg>
        <pc:spChg chg="add mod">
          <ac:chgData name="Marion Coutarel" userId="e2f48eb1c3e5897f" providerId="LiveId" clId="{82DB4DE0-06E9-4286-A27C-210E0B6B23CD}" dt="2021-05-04T11:17:04.036" v="3512" actId="1076"/>
          <ac:spMkLst>
            <pc:docMk/>
            <pc:sldMk cId="907976990" sldId="274"/>
            <ac:spMk id="11" creationId="{7FD8545F-D16B-4F73-90C6-A1E3CF6A8B81}"/>
          </ac:spMkLst>
        </pc:spChg>
        <pc:spChg chg="add mod">
          <ac:chgData name="Marion Coutarel" userId="e2f48eb1c3e5897f" providerId="LiveId" clId="{82DB4DE0-06E9-4286-A27C-210E0B6B23CD}" dt="2021-05-04T11:18:20.076" v="3562" actId="20577"/>
          <ac:spMkLst>
            <pc:docMk/>
            <pc:sldMk cId="907976990" sldId="274"/>
            <ac:spMk id="12" creationId="{A91A8F89-A7EF-4E45-B719-A51BE3447340}"/>
          </ac:spMkLst>
        </pc:spChg>
        <pc:spChg chg="add mod">
          <ac:chgData name="Marion Coutarel" userId="e2f48eb1c3e5897f" providerId="LiveId" clId="{82DB4DE0-06E9-4286-A27C-210E0B6B23CD}" dt="2021-05-04T11:19:18.875" v="3572" actId="1076"/>
          <ac:spMkLst>
            <pc:docMk/>
            <pc:sldMk cId="907976990" sldId="274"/>
            <ac:spMk id="13" creationId="{91DE9A6D-8E25-471B-852C-F350B5D55A10}"/>
          </ac:spMkLst>
        </pc:spChg>
        <pc:grpChg chg="add mod">
          <ac:chgData name="Marion Coutarel" userId="e2f48eb1c3e5897f" providerId="LiveId" clId="{82DB4DE0-06E9-4286-A27C-210E0B6B23CD}" dt="2021-05-04T11:08:18.194" v="3353"/>
          <ac:grpSpMkLst>
            <pc:docMk/>
            <pc:sldMk cId="907976990" sldId="274"/>
            <ac:grpSpMk id="3" creationId="{C75CD880-7C7C-499A-A3F7-CC98AFF313DE}"/>
          </ac:grpSpMkLst>
        </pc:grpChg>
        <pc:picChg chg="mod">
          <ac:chgData name="Marion Coutarel" userId="e2f48eb1c3e5897f" providerId="LiveId" clId="{82DB4DE0-06E9-4286-A27C-210E0B6B23CD}" dt="2021-05-04T11:08:18.194" v="3353"/>
          <ac:picMkLst>
            <pc:docMk/>
            <pc:sldMk cId="907976990" sldId="274"/>
            <ac:picMk id="4" creationId="{0BE8A42F-A2B8-41F1-83DB-AD4DC7E109DA}"/>
          </ac:picMkLst>
        </pc:picChg>
        <pc:picChg chg="add mod">
          <ac:chgData name="Marion Coutarel" userId="e2f48eb1c3e5897f" providerId="LiveId" clId="{82DB4DE0-06E9-4286-A27C-210E0B6B23CD}" dt="2021-05-04T13:10:12.490" v="3579" actId="29295"/>
          <ac:picMkLst>
            <pc:docMk/>
            <pc:sldMk cId="907976990" sldId="274"/>
            <ac:picMk id="8" creationId="{B73BBF1E-5918-40D2-B626-16D2625BF229}"/>
          </ac:picMkLst>
        </pc:picChg>
        <pc:picChg chg="add mod">
          <ac:chgData name="Marion Coutarel" userId="e2f48eb1c3e5897f" providerId="LiveId" clId="{82DB4DE0-06E9-4286-A27C-210E0B6B23CD}" dt="2021-05-04T13:10:00.969" v="3577" actId="29295"/>
          <ac:picMkLst>
            <pc:docMk/>
            <pc:sldMk cId="907976990" sldId="274"/>
            <ac:picMk id="10" creationId="{509D4C01-BCD7-4C96-89ED-1A90F5C45D0D}"/>
          </ac:picMkLst>
        </pc:picChg>
      </pc:sldChg>
      <pc:sldChg chg="new del">
        <pc:chgData name="Marion Coutarel" userId="e2f48eb1c3e5897f" providerId="LiveId" clId="{82DB4DE0-06E9-4286-A27C-210E0B6B23CD}" dt="2021-05-04T10:55:58.322" v="3350" actId="680"/>
        <pc:sldMkLst>
          <pc:docMk/>
          <pc:sldMk cId="3990958136" sldId="274"/>
        </pc:sldMkLst>
      </pc:sldChg>
      <pc:sldChg chg="addSp delSp modSp new del mod">
        <pc:chgData name="Marion Coutarel" userId="e2f48eb1c3e5897f" providerId="LiveId" clId="{82DB4DE0-06E9-4286-A27C-210E0B6B23CD}" dt="2021-05-05T08:46:24.862" v="4234" actId="2696"/>
        <pc:sldMkLst>
          <pc:docMk/>
          <pc:sldMk cId="1515044598" sldId="275"/>
        </pc:sldMkLst>
        <pc:spChg chg="del">
          <ac:chgData name="Marion Coutarel" userId="e2f48eb1c3e5897f" providerId="LiveId" clId="{82DB4DE0-06E9-4286-A27C-210E0B6B23CD}" dt="2021-05-04T13:09:13.556" v="3574" actId="478"/>
          <ac:spMkLst>
            <pc:docMk/>
            <pc:sldMk cId="1515044598" sldId="275"/>
            <ac:spMk id="2" creationId="{EA66B338-EDD7-4542-B9C5-DA82EC6B9D44}"/>
          </ac:spMkLst>
        </pc:spChg>
        <pc:spChg chg="mod">
          <ac:chgData name="Marion Coutarel" userId="e2f48eb1c3e5897f" providerId="LiveId" clId="{82DB4DE0-06E9-4286-A27C-210E0B6B23CD}" dt="2021-05-04T13:09:25.287" v="3575"/>
          <ac:spMkLst>
            <pc:docMk/>
            <pc:sldMk cId="1515044598" sldId="275"/>
            <ac:spMk id="5" creationId="{49E375B3-4312-456A-8C8C-283155E67DFD}"/>
          </ac:spMkLst>
        </pc:spChg>
        <pc:spChg chg="add mod">
          <ac:chgData name="Marion Coutarel" userId="e2f48eb1c3e5897f" providerId="LiveId" clId="{82DB4DE0-06E9-4286-A27C-210E0B6B23CD}" dt="2021-05-04T13:34:42.813" v="3756" actId="20577"/>
          <ac:spMkLst>
            <pc:docMk/>
            <pc:sldMk cId="1515044598" sldId="275"/>
            <ac:spMk id="6" creationId="{37F6C3B1-08AA-4866-877C-D5760D9CF91B}"/>
          </ac:spMkLst>
        </pc:spChg>
        <pc:spChg chg="add mod">
          <ac:chgData name="Marion Coutarel" userId="e2f48eb1c3e5897f" providerId="LiveId" clId="{82DB4DE0-06E9-4286-A27C-210E0B6B23CD}" dt="2021-05-04T14:03:12.364" v="4077" actId="113"/>
          <ac:spMkLst>
            <pc:docMk/>
            <pc:sldMk cId="1515044598" sldId="275"/>
            <ac:spMk id="7" creationId="{F706AB46-462D-4F38-8A83-5AC398071D45}"/>
          </ac:spMkLst>
        </pc:spChg>
        <pc:spChg chg="add mod">
          <ac:chgData name="Marion Coutarel" userId="e2f48eb1c3e5897f" providerId="LiveId" clId="{82DB4DE0-06E9-4286-A27C-210E0B6B23CD}" dt="2021-05-04T13:38:35.205" v="4071" actId="20577"/>
          <ac:spMkLst>
            <pc:docMk/>
            <pc:sldMk cId="1515044598" sldId="275"/>
            <ac:spMk id="8" creationId="{B7ACD363-18AB-438C-B42D-524E9280AE34}"/>
          </ac:spMkLst>
        </pc:spChg>
        <pc:grpChg chg="add mod">
          <ac:chgData name="Marion Coutarel" userId="e2f48eb1c3e5897f" providerId="LiveId" clId="{82DB4DE0-06E9-4286-A27C-210E0B6B23CD}" dt="2021-05-04T13:09:25.287" v="3575"/>
          <ac:grpSpMkLst>
            <pc:docMk/>
            <pc:sldMk cId="1515044598" sldId="275"/>
            <ac:grpSpMk id="3" creationId="{8E9307B3-F641-4052-AB1B-C7A4E48EB8E8}"/>
          </ac:grpSpMkLst>
        </pc:grpChg>
        <pc:picChg chg="mod">
          <ac:chgData name="Marion Coutarel" userId="e2f48eb1c3e5897f" providerId="LiveId" clId="{82DB4DE0-06E9-4286-A27C-210E0B6B23CD}" dt="2021-05-04T13:09:25.287" v="3575"/>
          <ac:picMkLst>
            <pc:docMk/>
            <pc:sldMk cId="1515044598" sldId="275"/>
            <ac:picMk id="4" creationId="{F7E2AAEF-5AD8-457E-8048-471219B772F3}"/>
          </ac:picMkLst>
        </pc:picChg>
        <pc:picChg chg="add mod">
          <ac:chgData name="Marion Coutarel" userId="e2f48eb1c3e5897f" providerId="LiveId" clId="{82DB4DE0-06E9-4286-A27C-210E0B6B23CD}" dt="2021-05-04T14:03:43.908" v="4079" actId="1076"/>
          <ac:picMkLst>
            <pc:docMk/>
            <pc:sldMk cId="1515044598" sldId="275"/>
            <ac:picMk id="10" creationId="{19AA904F-E26A-4AFD-B536-E11548F2AD44}"/>
          </ac:picMkLst>
        </pc:picChg>
        <pc:picChg chg="add mod">
          <ac:chgData name="Marion Coutarel" userId="e2f48eb1c3e5897f" providerId="LiveId" clId="{82DB4DE0-06E9-4286-A27C-210E0B6B23CD}" dt="2021-05-04T14:03:59.320" v="4081" actId="1076"/>
          <ac:picMkLst>
            <pc:docMk/>
            <pc:sldMk cId="1515044598" sldId="275"/>
            <ac:picMk id="11" creationId="{B778E0AD-AEFC-43C2-B0FF-091309182819}"/>
          </ac:picMkLst>
        </pc:picChg>
      </pc:sldChg>
      <pc:sldChg chg="addSp delSp modSp new mod">
        <pc:chgData name="Marion Coutarel" userId="e2f48eb1c3e5897f" providerId="LiveId" clId="{82DB4DE0-06E9-4286-A27C-210E0B6B23CD}" dt="2021-05-07T06:47:47.870" v="4375" actId="207"/>
        <pc:sldMkLst>
          <pc:docMk/>
          <pc:sldMk cId="3087042913" sldId="276"/>
        </pc:sldMkLst>
        <pc:spChg chg="del">
          <ac:chgData name="Marion Coutarel" userId="e2f48eb1c3e5897f" providerId="LiveId" clId="{82DB4DE0-06E9-4286-A27C-210E0B6B23CD}" dt="2021-05-04T14:02:32.193" v="4073" actId="478"/>
          <ac:spMkLst>
            <pc:docMk/>
            <pc:sldMk cId="3087042913" sldId="276"/>
            <ac:spMk id="2" creationId="{5ACFBA9B-6068-4EFE-B482-BA3EA23A16BC}"/>
          </ac:spMkLst>
        </pc:spChg>
        <pc:spChg chg="mod">
          <ac:chgData name="Marion Coutarel" userId="e2f48eb1c3e5897f" providerId="LiveId" clId="{82DB4DE0-06E9-4286-A27C-210E0B6B23CD}" dt="2021-05-04T14:02:33.480" v="4074"/>
          <ac:spMkLst>
            <pc:docMk/>
            <pc:sldMk cId="3087042913" sldId="276"/>
            <ac:spMk id="5" creationId="{21CAC440-4959-458E-BDDA-622BED87CD95}"/>
          </ac:spMkLst>
        </pc:spChg>
        <pc:spChg chg="add mod">
          <ac:chgData name="Marion Coutarel" userId="e2f48eb1c3e5897f" providerId="LiveId" clId="{82DB4DE0-06E9-4286-A27C-210E0B6B23CD}" dt="2021-05-04T14:07:02.455" v="4169" actId="20577"/>
          <ac:spMkLst>
            <pc:docMk/>
            <pc:sldMk cId="3087042913" sldId="276"/>
            <ac:spMk id="6" creationId="{9419D15C-C956-4926-A3B5-7588F6D1D266}"/>
          </ac:spMkLst>
        </pc:spChg>
        <pc:grpChg chg="add mod">
          <ac:chgData name="Marion Coutarel" userId="e2f48eb1c3e5897f" providerId="LiveId" clId="{82DB4DE0-06E9-4286-A27C-210E0B6B23CD}" dt="2021-05-04T14:02:33.480" v="4074"/>
          <ac:grpSpMkLst>
            <pc:docMk/>
            <pc:sldMk cId="3087042913" sldId="276"/>
            <ac:grpSpMk id="3" creationId="{8BE38533-C962-4535-8B9D-006783435AFB}"/>
          </ac:grpSpMkLst>
        </pc:grpChg>
        <pc:graphicFrameChg chg="add mod">
          <ac:chgData name="Marion Coutarel" userId="e2f48eb1c3e5897f" providerId="LiveId" clId="{82DB4DE0-06E9-4286-A27C-210E0B6B23CD}" dt="2021-05-07T06:47:47.870" v="4375" actId="207"/>
          <ac:graphicFrameMkLst>
            <pc:docMk/>
            <pc:sldMk cId="3087042913" sldId="276"/>
            <ac:graphicFrameMk id="7" creationId="{902A3D67-D16C-4ACB-B3BF-BB2C8CE9C3D6}"/>
          </ac:graphicFrameMkLst>
        </pc:graphicFrameChg>
        <pc:picChg chg="mod">
          <ac:chgData name="Marion Coutarel" userId="e2f48eb1c3e5897f" providerId="LiveId" clId="{82DB4DE0-06E9-4286-A27C-210E0B6B23CD}" dt="2021-05-04T14:02:33.480" v="4074"/>
          <ac:picMkLst>
            <pc:docMk/>
            <pc:sldMk cId="3087042913" sldId="276"/>
            <ac:picMk id="4" creationId="{D6CC2D8F-B705-4185-9EF1-2038F611D07D}"/>
          </ac:picMkLst>
        </pc:picChg>
      </pc:sldChg>
      <pc:sldChg chg="addSp delSp modSp new mod ord">
        <pc:chgData name="Marion Coutarel" userId="e2f48eb1c3e5897f" providerId="LiveId" clId="{82DB4DE0-06E9-4286-A27C-210E0B6B23CD}" dt="2021-05-07T09:45:38.043" v="4548"/>
        <pc:sldMkLst>
          <pc:docMk/>
          <pc:sldMk cId="563020686" sldId="277"/>
        </pc:sldMkLst>
        <pc:spChg chg="del">
          <ac:chgData name="Marion Coutarel" userId="e2f48eb1c3e5897f" providerId="LiveId" clId="{82DB4DE0-06E9-4286-A27C-210E0B6B23CD}" dt="2021-05-07T09:44:02.161" v="4502" actId="478"/>
          <ac:spMkLst>
            <pc:docMk/>
            <pc:sldMk cId="563020686" sldId="277"/>
            <ac:spMk id="2" creationId="{72BDD52B-DC9A-4293-8807-DF654D7CEA1C}"/>
          </ac:spMkLst>
        </pc:spChg>
        <pc:spChg chg="del">
          <ac:chgData name="Marion Coutarel" userId="e2f48eb1c3e5897f" providerId="LiveId" clId="{82DB4DE0-06E9-4286-A27C-210E0B6B23CD}" dt="2021-05-07T09:43:57.960" v="4501" actId="478"/>
          <ac:spMkLst>
            <pc:docMk/>
            <pc:sldMk cId="563020686" sldId="277"/>
            <ac:spMk id="3" creationId="{804A52B0-0800-4C64-BB15-85090C1BBC7E}"/>
          </ac:spMkLst>
        </pc:spChg>
        <pc:spChg chg="del">
          <ac:chgData name="Marion Coutarel" userId="e2f48eb1c3e5897f" providerId="LiveId" clId="{82DB4DE0-06E9-4286-A27C-210E0B6B23CD}" dt="2021-05-07T09:45:36.557" v="4547" actId="478"/>
          <ac:spMkLst>
            <pc:docMk/>
            <pc:sldMk cId="563020686" sldId="277"/>
            <ac:spMk id="4" creationId="{B09BB47E-E4F9-4586-A7CC-F7CC68288607}"/>
          </ac:spMkLst>
        </pc:spChg>
        <pc:spChg chg="add mod">
          <ac:chgData name="Marion Coutarel" userId="e2f48eb1c3e5897f" providerId="LiveId" clId="{82DB4DE0-06E9-4286-A27C-210E0B6B23CD}" dt="2021-05-07T09:45:16.148" v="4545" actId="20577"/>
          <ac:spMkLst>
            <pc:docMk/>
            <pc:sldMk cId="563020686" sldId="277"/>
            <ac:spMk id="7" creationId="{416C671E-44F5-4340-AA8F-5EAFB08B0CEE}"/>
          </ac:spMkLst>
        </pc:spChg>
        <pc:spChg chg="mod">
          <ac:chgData name="Marion Coutarel" userId="e2f48eb1c3e5897f" providerId="LiveId" clId="{82DB4DE0-06E9-4286-A27C-210E0B6B23CD}" dt="2021-05-07T09:45:38.043" v="4548"/>
          <ac:spMkLst>
            <pc:docMk/>
            <pc:sldMk cId="563020686" sldId="277"/>
            <ac:spMk id="10" creationId="{860AD9E0-6F29-4B98-9ED6-B719A3B46DB9}"/>
          </ac:spMkLst>
        </pc:spChg>
        <pc:grpChg chg="add mod">
          <ac:chgData name="Marion Coutarel" userId="e2f48eb1c3e5897f" providerId="LiveId" clId="{82DB4DE0-06E9-4286-A27C-210E0B6B23CD}" dt="2021-05-07T09:45:38.043" v="4548"/>
          <ac:grpSpMkLst>
            <pc:docMk/>
            <pc:sldMk cId="563020686" sldId="277"/>
            <ac:grpSpMk id="8" creationId="{D6A50E38-5CC3-4ADF-A774-1F5C8E3476FE}"/>
          </ac:grpSpMkLst>
        </pc:grpChg>
        <pc:picChg chg="add mod modCrop">
          <ac:chgData name="Marion Coutarel" userId="e2f48eb1c3e5897f" providerId="LiveId" clId="{82DB4DE0-06E9-4286-A27C-210E0B6B23CD}" dt="2021-05-07T09:45:25.672" v="4546" actId="1076"/>
          <ac:picMkLst>
            <pc:docMk/>
            <pc:sldMk cId="563020686" sldId="277"/>
            <ac:picMk id="6" creationId="{276B150E-280A-415B-AD0E-27EB5A9147FF}"/>
          </ac:picMkLst>
        </pc:picChg>
        <pc:picChg chg="mod">
          <ac:chgData name="Marion Coutarel" userId="e2f48eb1c3e5897f" providerId="LiveId" clId="{82DB4DE0-06E9-4286-A27C-210E0B6B23CD}" dt="2021-05-07T09:45:38.043" v="4548"/>
          <ac:picMkLst>
            <pc:docMk/>
            <pc:sldMk cId="563020686" sldId="277"/>
            <ac:picMk id="9" creationId="{DDE4E26B-F777-45A6-B9EE-32F92FAB64CB}"/>
          </ac:picMkLst>
        </pc:picChg>
      </pc:sldChg>
      <pc:sldChg chg="addSp delSp modSp new mod">
        <pc:chgData name="Marion Coutarel" userId="e2f48eb1c3e5897f" providerId="LiveId" clId="{82DB4DE0-06E9-4286-A27C-210E0B6B23CD}" dt="2021-05-11T13:49:06.901" v="4587" actId="1076"/>
        <pc:sldMkLst>
          <pc:docMk/>
          <pc:sldMk cId="1467587148" sldId="278"/>
        </pc:sldMkLst>
        <pc:spChg chg="del">
          <ac:chgData name="Marion Coutarel" userId="e2f48eb1c3e5897f" providerId="LiveId" clId="{82DB4DE0-06E9-4286-A27C-210E0B6B23CD}" dt="2021-05-11T13:44:42.319" v="4552" actId="478"/>
          <ac:spMkLst>
            <pc:docMk/>
            <pc:sldMk cId="1467587148" sldId="278"/>
            <ac:spMk id="2" creationId="{C750859E-E5BC-4E74-9863-94F8AF180B90}"/>
          </ac:spMkLst>
        </pc:spChg>
        <pc:spChg chg="mod">
          <ac:chgData name="Marion Coutarel" userId="e2f48eb1c3e5897f" providerId="LiveId" clId="{82DB4DE0-06E9-4286-A27C-210E0B6B23CD}" dt="2021-05-11T13:44:45.717" v="4553"/>
          <ac:spMkLst>
            <pc:docMk/>
            <pc:sldMk cId="1467587148" sldId="278"/>
            <ac:spMk id="5" creationId="{2C91DAC4-CCA5-4878-9C03-9BD03C39FF6B}"/>
          </ac:spMkLst>
        </pc:spChg>
        <pc:spChg chg="add mod">
          <ac:chgData name="Marion Coutarel" userId="e2f48eb1c3e5897f" providerId="LiveId" clId="{82DB4DE0-06E9-4286-A27C-210E0B6B23CD}" dt="2021-05-11T13:45:16.473" v="4582" actId="20577"/>
          <ac:spMkLst>
            <pc:docMk/>
            <pc:sldMk cId="1467587148" sldId="278"/>
            <ac:spMk id="6" creationId="{A2CCD4A9-68DD-4509-9D27-78FBE5221F0F}"/>
          </ac:spMkLst>
        </pc:spChg>
        <pc:grpChg chg="add mod">
          <ac:chgData name="Marion Coutarel" userId="e2f48eb1c3e5897f" providerId="LiveId" clId="{82DB4DE0-06E9-4286-A27C-210E0B6B23CD}" dt="2021-05-11T13:44:45.717" v="4553"/>
          <ac:grpSpMkLst>
            <pc:docMk/>
            <pc:sldMk cId="1467587148" sldId="278"/>
            <ac:grpSpMk id="3" creationId="{477751FF-F2A1-487B-B78F-ED01CA6B0919}"/>
          </ac:grpSpMkLst>
        </pc:grpChg>
        <pc:graphicFrameChg chg="add del mod">
          <ac:chgData name="Marion Coutarel" userId="e2f48eb1c3e5897f" providerId="LiveId" clId="{82DB4DE0-06E9-4286-A27C-210E0B6B23CD}" dt="2021-05-11T13:49:01.049" v="4586" actId="478"/>
          <ac:graphicFrameMkLst>
            <pc:docMk/>
            <pc:sldMk cId="1467587148" sldId="278"/>
            <ac:graphicFrameMk id="7" creationId="{23E7E6CB-B4B6-45E0-AFC3-21EC6A060FB5}"/>
          </ac:graphicFrameMkLst>
        </pc:graphicFrameChg>
        <pc:picChg chg="mod">
          <ac:chgData name="Marion Coutarel" userId="e2f48eb1c3e5897f" providerId="LiveId" clId="{82DB4DE0-06E9-4286-A27C-210E0B6B23CD}" dt="2021-05-11T13:44:45.717" v="4553"/>
          <ac:picMkLst>
            <pc:docMk/>
            <pc:sldMk cId="1467587148" sldId="278"/>
            <ac:picMk id="4" creationId="{F364A1AD-D744-48DC-A453-95149B736746}"/>
          </ac:picMkLst>
        </pc:picChg>
        <pc:picChg chg="add mod">
          <ac:chgData name="Marion Coutarel" userId="e2f48eb1c3e5897f" providerId="LiveId" clId="{82DB4DE0-06E9-4286-A27C-210E0B6B23CD}" dt="2021-05-11T13:49:06.901" v="4587" actId="1076"/>
          <ac:picMkLst>
            <pc:docMk/>
            <pc:sldMk cId="1467587148" sldId="278"/>
            <ac:picMk id="9" creationId="{8307725B-525E-4BF1-AE5D-9153C928394B}"/>
          </ac:picMkLst>
        </pc:picChg>
      </pc:sldChg>
      <pc:sldChg chg="addSp modSp new mod">
        <pc:chgData name="Marion Coutarel" userId="e2f48eb1c3e5897f" providerId="LiveId" clId="{82DB4DE0-06E9-4286-A27C-210E0B6B23CD}" dt="2021-05-11T14:04:12.446" v="5170" actId="20577"/>
        <pc:sldMkLst>
          <pc:docMk/>
          <pc:sldMk cId="498555866" sldId="279"/>
        </pc:sldMkLst>
        <pc:spChg chg="add mod">
          <ac:chgData name="Marion Coutarel" userId="e2f48eb1c3e5897f" providerId="LiveId" clId="{82DB4DE0-06E9-4286-A27C-210E0B6B23CD}" dt="2021-05-11T13:55:58.930" v="4600" actId="20577"/>
          <ac:spMkLst>
            <pc:docMk/>
            <pc:sldMk cId="498555866" sldId="279"/>
            <ac:spMk id="3" creationId="{7B60625F-C479-492E-95D0-442118CBA273}"/>
          </ac:spMkLst>
        </pc:spChg>
        <pc:spChg chg="add mod">
          <ac:chgData name="Marion Coutarel" userId="e2f48eb1c3e5897f" providerId="LiveId" clId="{82DB4DE0-06E9-4286-A27C-210E0B6B23CD}" dt="2021-05-11T14:04:12.446" v="5170" actId="20577"/>
          <ac:spMkLst>
            <pc:docMk/>
            <pc:sldMk cId="498555866" sldId="279"/>
            <ac:spMk id="4" creationId="{5F4E3E47-91E8-40A3-839A-5B058244B46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e2f48eb1c3e5897f/Documents/OpenClassroom/P3_Marion_Coutarel/SQL%20Query/ResultsReq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[ResultsReq10.xlsx]sheet1!$C$1</c:f>
              <c:strCache>
                <c:ptCount val="1"/>
                <c:pt idx="0">
                  <c:v>VF_Moy</c:v>
                </c:pt>
              </c:strCache>
            </c:strRef>
          </c:tx>
          <c:spPr>
            <a:solidFill>
              <a:srgbClr val="ED2E5B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99-42E2-9C98-D5512E905899}"/>
              </c:ext>
            </c:extLst>
          </c:dPt>
          <c:dPt>
            <c:idx val="1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99-42E2-9C98-D5512E905899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799-42E2-9C98-D5512E905899}"/>
              </c:ext>
            </c:extLst>
          </c:dPt>
          <c:dPt>
            <c:idx val="3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799-42E2-9C98-D5512E905899}"/>
              </c:ext>
            </c:extLst>
          </c:dPt>
          <c:dPt>
            <c:idx val="4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799-42E2-9C98-D5512E905899}"/>
              </c:ext>
            </c:extLst>
          </c:dPt>
          <c:dPt>
            <c:idx val="5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799-42E2-9C98-D5512E905899}"/>
              </c:ext>
            </c:extLst>
          </c:dPt>
          <c:dPt>
            <c:idx val="6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799-42E2-9C98-D5512E905899}"/>
              </c:ext>
            </c:extLst>
          </c:dPt>
          <c:dPt>
            <c:idx val="7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799-42E2-9C98-D5512E905899}"/>
              </c:ext>
            </c:extLst>
          </c:dPt>
          <c:dPt>
            <c:idx val="8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799-42E2-9C98-D5512E905899}"/>
              </c:ext>
            </c:extLst>
          </c:dPt>
          <c:dPt>
            <c:idx val="9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799-42E2-9C98-D5512E905899}"/>
              </c:ext>
            </c:extLst>
          </c:dPt>
          <c:dPt>
            <c:idx val="10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799-42E2-9C98-D5512E905899}"/>
              </c:ext>
            </c:extLst>
          </c:dPt>
          <c:dPt>
            <c:idx val="11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799-42E2-9C98-D5512E905899}"/>
              </c:ext>
            </c:extLst>
          </c:dPt>
          <c:dPt>
            <c:idx val="12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6799-42E2-9C98-D5512E905899}"/>
              </c:ext>
            </c:extLst>
          </c:dPt>
          <c:dPt>
            <c:idx val="13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6799-42E2-9C98-D5512E905899}"/>
              </c:ext>
            </c:extLst>
          </c:dPt>
          <c:dPt>
            <c:idx val="14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6799-42E2-9C98-D5512E905899}"/>
              </c:ext>
            </c:extLst>
          </c:dPt>
          <c:dPt>
            <c:idx val="15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6799-42E2-9C98-D5512E905899}"/>
              </c:ext>
            </c:extLst>
          </c:dPt>
          <c:dPt>
            <c:idx val="16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6799-42E2-9C98-D5512E905899}"/>
              </c:ext>
            </c:extLst>
          </c:dPt>
          <c:dPt>
            <c:idx val="17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6799-42E2-9C98-D5512E905899}"/>
              </c:ext>
            </c:extLst>
          </c:dPt>
          <c:dPt>
            <c:idx val="18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6799-42E2-9C98-D5512E905899}"/>
              </c:ext>
            </c:extLst>
          </c:dPt>
          <c:dPt>
            <c:idx val="19"/>
            <c:invertIfNegative val="0"/>
            <c:bubble3D val="0"/>
            <c:spPr>
              <a:solidFill>
                <a:srgbClr val="ED2E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6799-42E2-9C98-D5512E905899}"/>
              </c:ext>
            </c:extLst>
          </c:dPt>
          <c:cat>
            <c:strRef>
              <c:f>[ResultsReq10.xlsx]sheet1!$B$2:$B$21</c:f>
              <c:strCache>
                <c:ptCount val="20"/>
                <c:pt idx="0">
                  <c:v>GARRIGUES SAINTE EULALIE</c:v>
                </c:pt>
                <c:pt idx="1">
                  <c:v>LES PORTES-EN-RE</c:v>
                </c:pt>
                <c:pt idx="2">
                  <c:v>VERNEUIL EN HALATTE</c:v>
                </c:pt>
                <c:pt idx="3">
                  <c:v>PARIS 07</c:v>
                </c:pt>
                <c:pt idx="4">
                  <c:v>PARIS 16</c:v>
                </c:pt>
                <c:pt idx="5">
                  <c:v>PARIS 01</c:v>
                </c:pt>
                <c:pt idx="6">
                  <c:v>PARIS 08</c:v>
                </c:pt>
                <c:pt idx="7">
                  <c:v>PARIS 06</c:v>
                </c:pt>
                <c:pt idx="8">
                  <c:v>SAINT-JEAN-CAP-FERRAT</c:v>
                </c:pt>
                <c:pt idx="9">
                  <c:v>VAL-D ISERE</c:v>
                </c:pt>
                <c:pt idx="10">
                  <c:v>NEUILLY-SUR-SEINE</c:v>
                </c:pt>
                <c:pt idx="11">
                  <c:v>PARIS 17</c:v>
                </c:pt>
                <c:pt idx="12">
                  <c:v>BARBIZON</c:v>
                </c:pt>
                <c:pt idx="13">
                  <c:v>PARIS 03</c:v>
                </c:pt>
                <c:pt idx="14">
                  <c:v>EZE</c:v>
                </c:pt>
                <c:pt idx="15">
                  <c:v>PARIS 04</c:v>
                </c:pt>
                <c:pt idx="16">
                  <c:v>RAMATUELLE</c:v>
                </c:pt>
                <c:pt idx="17">
                  <c:v>CRESPIERES</c:v>
                </c:pt>
                <c:pt idx="18">
                  <c:v>GARCHES</c:v>
                </c:pt>
                <c:pt idx="19">
                  <c:v>DUINGT</c:v>
                </c:pt>
              </c:strCache>
            </c:strRef>
          </c:cat>
          <c:val>
            <c:numRef>
              <c:f>[ResultsReq10.xlsx]sheet1!$C$2:$C$21</c:f>
              <c:numCache>
                <c:formatCode>General</c:formatCode>
                <c:ptCount val="20"/>
                <c:pt idx="0">
                  <c:v>1683000</c:v>
                </c:pt>
                <c:pt idx="1">
                  <c:v>1400000</c:v>
                </c:pt>
                <c:pt idx="2">
                  <c:v>1280000</c:v>
                </c:pt>
                <c:pt idx="3">
                  <c:v>1251288</c:v>
                </c:pt>
                <c:pt idx="4">
                  <c:v>1028243</c:v>
                </c:pt>
                <c:pt idx="5">
                  <c:v>1013503</c:v>
                </c:pt>
                <c:pt idx="6">
                  <c:v>1010536</c:v>
                </c:pt>
                <c:pt idx="7">
                  <c:v>1005955</c:v>
                </c:pt>
                <c:pt idx="8">
                  <c:v>968750</c:v>
                </c:pt>
                <c:pt idx="9">
                  <c:v>880000</c:v>
                </c:pt>
                <c:pt idx="10">
                  <c:v>813661</c:v>
                </c:pt>
                <c:pt idx="11">
                  <c:v>720622</c:v>
                </c:pt>
                <c:pt idx="12">
                  <c:v>713500</c:v>
                </c:pt>
                <c:pt idx="13">
                  <c:v>655953</c:v>
                </c:pt>
                <c:pt idx="14">
                  <c:v>655000</c:v>
                </c:pt>
                <c:pt idx="15">
                  <c:v>650908</c:v>
                </c:pt>
                <c:pt idx="16">
                  <c:v>633000</c:v>
                </c:pt>
                <c:pt idx="17">
                  <c:v>632065</c:v>
                </c:pt>
                <c:pt idx="18">
                  <c:v>615348</c:v>
                </c:pt>
                <c:pt idx="19">
                  <c:v>610800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6799-42E2-9C98-D5512E9058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25"/>
        <c:axId val="1533749920"/>
        <c:axId val="1533760320"/>
      </c:barChart>
      <c:catAx>
        <c:axId val="153374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rgbClr val="F3596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33760320"/>
        <c:crosses val="autoZero"/>
        <c:auto val="1"/>
        <c:lblAlgn val="ctr"/>
        <c:lblOffset val="100"/>
        <c:noMultiLvlLbl val="0"/>
      </c:catAx>
      <c:valAx>
        <c:axId val="1533760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rgbClr val="F3596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3374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35962"/>
          </a:solidFill>
        </a:defRPr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8">
          <cx:pt idx="0">7012570570818584578</cx:pt>
          <cx:pt idx="1">8529778</cx:pt>
          <cx:pt idx="2">8521702</cx:pt>
          <cx:pt idx="3">8574239</cx:pt>
          <cx:pt idx="4">8568278</cx:pt>
          <cx:pt idx="5">8529775</cx:pt>
          <cx:pt idx="6">8525601</cx:pt>
          <cx:pt idx="7">8525582</cx:pt>
        </cx:lvl>
      </cx:strDim>
      <cx:strDim type="cat">
        <cx:f>[ResultsReq4.xlsx]sheet1!$A$2:$A$9</cx:f>
        <cx:nf>[ResultsReq4.xlsx]sheet1!$A$1</cx:nf>
        <cx:lvl ptCount="8" name="numDepartement">
          <cx:pt idx="0">Paris</cx:pt>
          <cx:pt idx="1">Seine-et-Marne</cx:pt>
          <cx:pt idx="2">Yvelines</cx:pt>
          <cx:pt idx="3">Essonne</cx:pt>
          <cx:pt idx="4">Hauts-de-Seine</cx:pt>
          <cx:pt idx="5">Seine-Saint-Denis</cx:pt>
          <cx:pt idx="6">Val-de-Marne</cx:pt>
          <cx:pt idx="7">Val-d'Oise</cx:pt>
        </cx:lvl>
      </cx:strDim>
      <cx:numDim type="colorVal">
        <cx:f>[ResultsReq4.xlsx]sheet1!$B$2:$B$9</cx:f>
        <cx:nf>[ResultsReq4.xlsx]sheet1!$B$1</cx:nf>
        <cx:lvl ptCount="8" formatCode="Standard" name="PxMCarre_maison_IdF">
          <cx:pt idx="0">13495</cx:pt>
          <cx:pt idx="1">2766</cx:pt>
          <cx:pt idx="2">3934</cx:pt>
          <cx:pt idx="3">3029</cx:pt>
          <cx:pt idx="4">7544</cx:pt>
          <cx:pt idx="5">4009</cx:pt>
          <cx:pt idx="6">4048</cx:pt>
          <cx:pt idx="7">3014</cx:pt>
        </cx:lvl>
      </cx:numDim>
    </cx:data>
  </cx:chartData>
  <cx:chart>
    <cx:title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fr-FR" sz="14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title>
    <cx:plotArea>
      <cx:plotAreaRegion>
        <cx:series layoutId="regionMap" uniqueId="{90428E87-3F5A-42EF-8DBA-32397753E030}">
          <cx:tx>
            <cx:txData>
              <cx:f>[ResultsReq4.xlsx]sheet1!$B$1</cx:f>
              <cx:v>PxMCarre_maison_IdF</cx:v>
            </cx:txData>
          </cx:tx>
          <cx:dataId val="0"/>
          <cx:layoutPr>
            <cx:geography cultureLanguage="fr-FR" cultureRegion="FR" attribution="Avec Bing">
              <cx:geoCache provider="{E9337A44-BEBE-4D9F-B70C-5C5E7DAFC167}">
                <cx:binary>3HrZkqU4tuWvpOVzkynQBGVV90FwZj8+zy+Yh7uHGCWQQEh8xP2p/rHenpVZlVldVd334Zq1tVmE
RxwHBEdIe037z+/+T+/d55v5wfedsn9693/5sZqm4U8//2zfq8/+zf7U1+9GW/19+uld9z/r79/r
98+fP8zbUiv5c4Ji8vN79WamT//jf/wZRpOfunib3jZqqqdwM3+acPtp526y//bovzj4w+cvw9yH
4fMvP7599LUqajuZ+n368ddDh4+//BgjhFOO2I8//Pz7cX494/Kth4v/5392n9HHZ7Q1b+r9859f
/flmp7/8iH+iNKVZlpE0TTGiDMZdPr+OxD8RiuBAxmmCCGE8/fEHpc1U/eVHkv2UEETgSJrFcYwT
OGT1/Muh9Kc4iTmMx1L4EZP4bxN1rbsgtfrb1Pz6+Qc199e6VpOFe+KM/vjD8NcTv74sR3HCWAzf
OcFZFicZR3D8/e0WXsfX+f/Dkmxp0iWbxTygrlh8cqV5vSFc6W1JmztWoXe8YHOLw5ZhaU8zC8ex
S5et1Ljb92HkgkTuZon2Y7Nc1n0lAhvviQmxYLJaRWf1VZQwMZekFqgX9aVElRe95SZnfXnV62YU
EVXX0dR2gqvJCD6LaWT3eB6vqvk2Im67RPKqH5py02j5uqTO5km7iLGdrIiVu4v6qRKVGYu1jW5o
5nSe9GsQS5neJF1zKKOsy8ncq8LRt8qtW4ftFkfV9xoFKWTSdaIeR58H16anquP8ZKJsPAyLL5Tr
r9uleg29eumj9Hoe8JPS9JKqQYSAtwvTImkiu58ifTTjeI7XqRSIJ6uoDUWi13AHpxF8vOTUiqlO
n6PZPkRL/ODn5lopJCplv7EGXViML0fJ7y2ZxsIMiyy4Tu5QC9MydZEuokmdFEtOlPYiqYyYV+SK
hgVcOPYWSZcUGJkLGprbKJ5fhnHTDoPL/fQdo5Tky9zkbTM2YuyLNDK1SLQzIujR5XWNrkk6uCLx
eqfpWLDONMXczvO+1WQ/p/pb22m97SO7CN2odFOb7Jpyt1ER29ahve2pjw5tl51op7pCKVPmjIVv
7ULXXaa73dL0b6gi7qpNUW67UOVRKQdB+uZq5jjko72IyrbdjkmLxcrcTdsN1xJ1IiQyEWFOuSjx
cNGb1ud2THmeNkMjKjRRId1ykcRxc1UuzdHwdD1FdodlluRp3xpBq2UqVvreDW4/ojo+zul8ubJS
NDxQMXT1x2IGJ5ZZv/MP06/xOcVhV4dVYFhZQi/ZkJcGP412/JBTm+vZPVvVXIVAPlPVftoFZXlW
k082MJnHc3dB5xspYZ6TvruN+/hqWvl1ZeIrWCrXXrFCVX4flfX95NqtTas6TzQJG5iKtkjl2u3k
nO2jnt4uFm6dIc6KRhcJrnt4WVLUA7qTRDcibvSFQ91HPaXXZdLdGlQL5wLK62xqRMgME1PIgmjS
A3HnfmD7JJZ56OfLMoxyk5D6Y16XS87T82zTY0vtRtelLBYWf08jdzmWDS+69L0Z3Q3DtLkvaxg2
wI0wfceByG2XOr2hTSoG1s2iQfQ2MirNK9SNYsoM3w/V7VyWfNd6dlF6WHK9dHeti17QGh58RbYZ
VJDRxld9WK9MObs8Go59tAm1NptQjXU+DvgiSsZDFnVJwfHSb7shuWiT2ogelp2uk7PO1KdsaSs6
zuSlQrD99CSfxl/uF+tTK4drtgxXoRmHXC4L2rjU5w11Y15H1Ycl8lXF61CoNj7Tspj6YdNWqbC6
nqAkZnLTIrfNKH7kIf0exsbkoR3yJvRCIVbBAlHuazSVD5IMBTLsYFljRGoiUU6qSHpYFgyP5mQc
3cRjvam74Tio5n7l7JSFD4+oFIk8JFWezKkSczscG+TGy+xuHednosIDlK68npcCrfRYonXN64V8
lqa5Tdrkaok9EunBu+PUJRduWMgFbfFb6tsL5oIXaILCMHu+S9r+VsfhrU44Ek28wBIqh4deJ9ul
zI6d8Rts229k6p2wyzgWWIoVH2ZNXxPtnRh6Fh2oqh/b3iX53BW0jr0YyJ0nH1Wo6mKEXQKYlRbW
kBOd9BEvFnZ3/97Oct1NVbPtQvQxe/yaZmEqRqf7rZVtncvML3mo2l5ECzkRKZ9gChhJrlKs1p12
2XmpplYgGp6mJi53vYJT1UwGsaLqMFOoBFA2VsFKNkN1U/suueU2zoS0JSsCUqaIjPCcWBHQWIss
qjooprUI3ZLktZy+tSXUaxQ1PA+LSIa+yYMOXNhKK8FfWQzDqJS/dKPK1Ui6/Kv8TVhfkERfdy5+
jjr0YTP+kZRDLWDNLnlWIimwfdYjLNWhWXe472/r0SwCfcEN8bCDyVxvWlNesC6EInUZzqdaFyqh
104+mXjWorVDvG1nf0xKfi3HTB1MP+75HLaLRt/bpd7P0tAcAbTlfCCHiZyrxV1P2bu2Cu4fpVsa
yXHbaxofUDnqM0+zay4Tlo/1cEq75SY07J4M0wsjGM4IzRVS7XUZqctSvS1NE2CTjGmuY3Zb9+Rz
actzQ8vz2sTzho7N1ptmL1vAkCymuVGLEewLz6F4tMJHdip8neoi+OUST+jM10agGZ96slmfBkJW
MU7s1aAGgH/SZJMNMo+ybJet2QkYWk677ghV0/j+1LllH6/NnrpoEGW/3FlYPzCFGz1AUVTdPoPb
0mB2SwWIYfpzhTETSYTKnWuCEbF0Hz2xAMZjP0DFGibBWnOY5+qDSF8WMsDKYDM51qb6WFzdCUVg
oA719WGtyYXXRG9TtTwjNz+Piw6itFUvSmbYbqihtimuGsFsuF4s36kUAKCZ1VHNpsgSn3dlfzB2
fpHVY5INXNDG31SwNLpo3KfZ0Ak/Tumm6pLvmQpXCeLXk0L7CaGTQek2VrDv50tWm7PvjhhVtkAV
cApS62uN8MnN5b5BUxB4mEJB91HM9lm9P8+heelXqBV2ukuN9QKQBhdmtKIK0uRJYr+N1bDXbMnl
qq+l9LhYUqAWQ0KemmVI9nUrtTCNyqtuoCJtCMvLpv5OKvWWyNZsWtn0QgKP27T915ylw7eOoYvU
a5+zapy35WpuOTfr9UDc0ff+tsoymH60ofAuzBLsLrXpPnLtdGD9rPPUVEAHYnWyptqMhkGhd4Bs
uiNYzFynok6eSZp0m7Ru7/sJNpTT79OCD8b5h1G26GoeQtEnAedtsC4HsFtEnwG3SEq1sxG9bdL7
tHXqFtP5PfHcFPO8XPadu9SOHlk6n8es2mrGhFtzg6eHdjWVmFPzTQ5GFXLaaWLQCZEKbcxTZJZ5
O6FMrLy5bG2NgSQt6iC/COA8tfe672dRKu73JIOaOVMgFkOH9aZR0W3wySdO6lk4PucrXdVBmbHJ
h/K9iuZL1Ci6Yao7Y+Wf18TeMSenUzK9jIMSaYdwoVn43lbuee7sNyTfWYLRAfHRialXr5hPQ562
HZxGgwjEXUpph6Mcbmap3pfId0VVLXVRlfI+1ChnPq6LzNdUNHX1vZqqp6iZ5t0yf5VXA/wm7l5Q
R4KwUJhkpTck1TsUMbhJme1rox6ZN+dUYiRs74KIW/q5jvQU0b4/J9OOQMXdliluc+LItLWMXyH6
aZb6aqhLUVc6Z3QUGOlKZIt7bj3fLo0+MQyLvR7XUOik3YQp8XtAciCgEdxiMMDHENSXGXCaZvFx
xJpt9IqPmCoixlTXgjBYl/G8VStsxbofTm1GL2rgZQ7H39YkvihXIBIduSVLaXZ9qu9DR+8z7e6+
uBIwqFCE1n7r5Zhrd9FzDX/3bVMfa6ajXEaw66to/ewY4LOFmw7T3WTmC+krJRYPDFR2w52lbhES
4DspI9DFcyQWzqGMZJFoU8ry0NXHysZ7zE0Q5Iu2Z8v0CNuaPzZzL7pAq7zkU13gqr72fXkIiJqL
wY57ldwv5os1djwR/WfVb7rvPs7ac9aKHi3dSeEEqOZwTLhkO+yTMXeUvC2YHJN5LhY5iT658H4M
myG+Sde+EVqRI1n6SZRLdyjTSQvSAClwZVf0nc2nbLhHDb/tZWOFrWF2x1DBOeNSpIqcQJN5qLvw
rFLyD8ULk9Hx0jXoTDvYJ2EEuurVI+KhzWMyv4+23xo2bMkqgQqYL8TpljuZtPowtxa2uz2HBD8t
y76N8ccyumdm3G7spNnKAepAy+yWtcsCqy5eNpQPemOdgVXs/JzbIJWIOyJhJ9QhX8ft2M31IUqp
mEjZwheD15YOZy2XNlcRevZz/9zLrtzMxl8mtN8BKw0FW0eUw//0lqTReYjdeohwPIvgKgRFeOhy
xscHVjVVIaNmBX0l7dVEknyimOzHhWwRqRMRjW13wZcV+F6ZfHoEPGEwEy34yrBInCn3KEakWDAU
T9s24YibWkHNjrRYbfPmab+KCCoY50DPVkygaGQh93GEdssIXy/N3MYN9DTJyG8mXY2iSTJYCOl+
kiUSg4WX4g06cpikI8ixY5iBBY1Rvcki4N5l9woSbtwyGs0A4y5f6zpXNFrE6gHd4zIDjjR7sU7r
W2l92Kxdq4pYr0dviBQV8U9xxos1CvbQ1HzDgM8eQ5UVPR5hKlTLDl1FqhwzO4u+HHY0lC43Gapg
3KiHTapePFUauG4C3kF7l4y1FpQSso20OTR2rfPO+uulJ8KBmo3mej6Tybgb1zmSV1l1yhzI9IY2
m6wfjlkfHjNjCrzKnev15VsVQS2bQnjUdpaiXXkrXIy2FQeIqJfW5GtbZULREuXS0VPdDDtY2iaf
0XLMfNTskF4LyfAxZH3Rjsl+GdytUWuO7TCK1kf0MDbVt2mSfpf1Js6bMRrzCmwRYuvX1s0JzK1W
xbLGPo+6UAAN7B/Hye9rzsRKniqn6nuTUNCQsTvMIMCCnWDmwKgABoPR82rwxyDtcRrLuKCed7nG
1cXs+70KIMvXuKjGbipiiZ8QUL28dkBIKR+3cgrm9Kgq2RYVcqcqCqA7ATe2jM9tAYsdQB4LjhN8
RNxfwZs7+RiGb6vqdSSLFqhsDo5OXjR+uSGhZ8WXZ8S7pIb9FY7MhCB0wNl5Vq4Ti4n2xK/VhtDq
wbpHy5u7Jh3THTPVS5mCDzLB6uRxKIs0XnbLlxoBoXle467goAS2A2s2Y5C2iFIgl0B+bFGt9Wft
P32dwLYp4dmYjEUtfX3qqiwp0NiHHGO3yTJ1MVl0qtrwtcz0S9wCbZJ9K2iC7/Oa89ckyfKGN5MI
gC5ikk2bT0iLpSkfZWivWjrejJa84jrb90n8RMqkEW0Xiy4TJR9T0bkZFT3PNnaMPuIZd9sE92Jq
y03M6PNcg1ZvMejChdtDC/fKsvkLGKr3tIJin3lg1BSkqe7QpiTgVJRk2nSU3a8dO6R1mVsKJKi3
8zXpwXCZm/t5jJSgWfWBxrUD18Vty7l/1MmtnFluengHVXYzZXw7VuTC9vzAyvEw9YvadEA2CqLp
cQRgpS55WnBVJPMg0No8S7rklXF7P4hGNXSTUNSIuobpiJAGGaiBxbTr+iaTGjhzlE45J09ORvco
VHEeAtBeOdZXpDSvhGp+zEb8hutQDLrMtQczocfmsETLDajIz34Cl2Dlsd45z5cTisppizi9BakC
xJm6sOXRVtXx2aRpPtS18IbHO0d/2YtmjLsNHtSDuZZZdrYjO/SNOYR+2aeNfGLcnKNoveV6OSxK
72BIBW/sNFP70Ct+39gMBIK7LKMWeDtUNkwPbQQ0IUPndWA11Ea3H2p2H+v0evHslk3pHRnKgqLk
yS6g2Nq4VAfPcBB82SXdsuZLt37Hg38g1MAKbTsrIrb3C5CYWg0XflDA7vs+Bz2/QYkHTTQz8ANj
IirvLufKnlUG20kHGBweaU8r2KpT88DwcpkaMfq2PUiWfQwqvtIzoHGHa8G131Fff0RteKsw0OtJ
8TfH35Yx3YzVetvDa1959CLRXIEIAlfUkXcME7l33rxEEdk2VL9mGt3K2twbhtZ9kJk9VN6DipK6
2S+RuqrBOcu7GqR23c4vfYwuZHDPOmQvbUsF9+krCPKLtUXdNpKAolSul0mlHqnLNnhGoM++kHNG
zZ1yYF4SPtyNEdssM3zVSgFXkNa/mSy86eDfaIyuSjnfxXH1UbmLdcBezH11nOd4m0VAAqdk105l
neuVHjrpLhXU5Dxqa/jR8AF8Tf+2RkAb4tR0Ar6rLCKnJlFZcgDKUm2iKRxGeMUyBs0XatE8qLi7
moM62IiASTbpRw0mWGDzZUL0RZuGQ/jldgC7pSevo+pf0pTiPJv1qbTd7cpAIfGY3XXgVWmixl1G
y0ffwmynpl22lsLq9L7brEoNl2BUG+FsGh8xSW4awN68D7LbUDXx49rJnEhg7FC2VzDUzJsD1g3u
mY23wIfY9peQ4ue/BiV/8P/f9QDbT1a/JiV/+/gfIDngz5+/rvn7L7+ilr9/Ov+W0fzbs3afAJn9
p/3Hk/4wMoQRvz7dV4zzhw//W6bz+7Tl//bgv450kt+nMsCh0+QrYPnXkc7+bZ7sV6Zz91mrP0Q6
f7v4r4lO8hM4BykkMCwFUySGV/9bopP8FBPK4AhFHIIZCG7+nuikP2WwkiknmKA0QTj+faLDkwwT
DqgD0VMGydNvM/GHNwpR2D9JdBL2Fdj8MdChKU5IzDjjFEHq9MdABxsAJ9dZBzoOVvA4gVvDd72p
7lV5P+P1ivN4k7DopEBB2qi5SSV/yIbkgAAF4N/tDAwFgqcdrwyoiz5nBm39qsEYHgWJz1y2h9HU
MRiwBAyTTtj2nGj8mCZxIloGREiqw1AGiFR2cQvG9moB0oEVXvlQrL2GwAZEPI5FadCljKdBKLfo
Lch3l7sKhl3DBXflJrhhX1u9KVdS4MV/mAWMfNbsNPYQ/nDYy35dI+FT0ZAWbDoCRvQUdmvFH6O6
uuDWH8ta7VcwBh2yx+hL6ZBlAdfPJecmzEdOeG4TB9oztbftFNZdwEnu5vjsnQX1XrkD6vhDEyIO
7NAiMQ3Ay7nuYxGPrjqOU3PAvjzpGAhs6NZUQLj3tZGLeejUTqaJ3YSW5C7gGwUSvpo2yEL+EO8m
1r4MfTuLBajY2tcPQ2euNenrIg7qCXW+WLT7PpfRdaPKm6zHbufhBpsMkFFMzL+AMLxdOuk3ZEBJ
bsAGhcBsbDdLXT+CRfoajeBMk1g28HtTyc3IyUNTrl0h5y9Xe80mEfPkkbf4jHr+zk11ZjTO2zYV
kSZ3erWqQPEEzk4AGMH6qLB5CumRjwDI9XgBaVhOtQRV841Vbjul4KzHOndgoXXN04juLD+U4JYI
op6rrhrE2GRFGOSO8XBZ1k6kOkoBzNKt66K8LVexVt22h1QBvHdgoH49DHIz4bBpSpXPPBIWIdD7
NIGVmx6zYRDp3F2r2LysVbkNU5ovy2Wnbv14KaN4x/qdicASne27Jt120vqBNemRJVzABijL9FWq
L0fBgAIMEbhWG9yQo235TtuXCVDKg8kHIHgRknbOy87fEF9uRw36VVJ7PWb4YW5jkWY7F+pTxRYB
ICPStgJSKDfD0u1Kn+XxYjck8rAAso3CcJsyzWXZPLKsucLG3yvUHTI9H42i2y8iogewgiAyA5aP
vvS/8JUs6NJ9Oa5ikNkzXvsNj+tDN8md1lyBUs7R2BRU9cJOIFF5T3KLwEVpuPhaX75D1xS1t9aT
Yl6qy0r2gKOSNEXTR7dltsyiiqPDfwvI/L8HH51+f+ugzeD3wPGVj1MOdRulcUpTQv89iFy/mdr+
H6//DUcIg4T/K8SPQddzAoj1186A5KcE6jccoTTjKc4w9Az81hkAOIKSmCFGCMXwbL+HkTSm8HwE
DmYY0+y/BCM4+ycwkiRf98jYV1vAP/QFoAUzLpfVibneSwiHokU/48bmUeqfFnSUffa++FdLITwl
cbs1zesAiXwGm7sFXzvG7a5D8TcS36yqKXzkroy6os2YiFWGrc/ilxE4q17WzdCaE7iebRbvddRe
LgGK0xRA/U1FQnY3Dh0UbJAqOlK3oe2RTGzbTvcrbYB3vsfkWgFnm+492NMlv4wzsiHG3TVlnBMu
H3pKT2nU7rPoy2AqUmhqgCIVJ/oqyTsAonjY90Zoj4E5jqIDW4ADtxt2JgG/w4q0d0XFPiy4+ZjY
rW8eIIRqx+9regttEFz152Zs8wQSZz2DEdpBsDjepYPdR1UD7nEJtlidh3i/6vnR0gvBHiw4rt9M
dwgRhAvRc4XLCw96TUIwosLbiJJt9IwweCHXs5u2xLzKEsIjsFnKO5w8+wEQT4Gf2cpDbMBZ7tIz
SV0h1QtP56Ksv6UtFBqgtbo+jxE+dLRJhDzJgEVG1AYv2zmqPyeWyjyZoEoqmoMs28fLdcdXaHsY
Dr5t9paMxVROF3aCbwJcVfoelJ/cR/pZw6eUPBOpH0GvyxLiPeANAS+PjA0gWhe2qdP0EqLKuIjW
G1O6+MDxMwg0CLxwI9R0ofostywoyO/nt8Tsh0CvmE1byO74zdxD2rVecwRkHnoACPnojH5pxuom
e+0Ba1oH5hyr3WVvDumCwbhJLiKQfXnG9VlhdsDg+abmuW1KLCKJzwn0NlB4KOf3Q48uq5JCCN4V
NVF5Qr5V0NKwW9XbV14B8hJMBlXltoacj0G9H/Ztn16ULTx7BFRJKPze0W8YDP6mKTqJD+2IToyr
owOESttr02eXqZJPMV8eSVoWa2iegD8eU0j+ICHLPnXd7tyU3fLGmV2lyVGzKvcMbMOAQTcCqxrk
R1af/lsq8v+PtD+hDAHV/te0//Gt+yL95zfzj6T/10t/K9YspoxkGQYUwJiTv9dq6J5hUB4Jzn6r
yH+v1SlcxbMUBEEMLQJ/4PwgIaBaJ9D6BU1eKfmvFGuCQVj8I+eHkg8PRhPQORnhf+T8QFOYtRNx
0HsF3SEddIKwNwvdT0HvIOdrerxHY1ksIIsHsoK3Db0+sq7lbs3efFhyX/Nniq+9r7bQepHHPtl0
Ez2HMrJiyHTeRs8l6jeej4ULsRVQPm7Kci6wBbkQ6qtkqM7Ykc2cNDddCs4NeHpJcCJy7Gods8sx
sUc7KfCc9M5Yc0n9fFmhZqtme7VU/rbz/rmd+KsNdgNtSQMMcMsyLYaag2Nk9n3d3iBiH/tkfsbp
smsGD37fFYmGTRyTD4amDQ7NcShJQXsJfQ3LnRun06LePf0I2hc8fXdUbaTmuVcJWISfxNdFB51J
OM5OJUKHqIwEw6AXWvowUfmYgYmdpJMYUVkg9R3VIwFQi58Bf/epgZYLxvB15KPblt31nTkw1+dL
TE7RED31dtiW2O8zasovZ26L6XCwwAJHBG7uWB2gXEO/z6M3WwspN1f7PurhwbzwDEwwl8cOP0Dv
QzHwapclyTVIopFFBVwJCQJIugtQmPtu5LsRzdDIlZREtDT+WGOIFoxvdgY9WWhm6FBzJaU8VkRt
y2SEDo35EswJwAa6kz26HqEbZanbTQntYWookjraT9OUB1VdtK1+0qHZtI35X+yc2ZKtOLqkn4gy
JARCt0xrihUr5mHfYDv2wAxCEgh4+nYyO+1kVfc5ZnXRZn1Rt2k7IiNigfS7++e/BBMj4qWsEZus
PzVxMtfjH5VXPG/zFAcE4YGOGz0fyoYAPpJR1z+VZnwKl0vT6NTzYfi1JB5qfWBUJKG3SCQLJCV+
lU12g6foTu8+PPtejolcty7yoKwhDxFnE6R5QjybYguihcUFkq+69q/U8dOKAbBZvLdyeDZmbLMa
OdK0rpCxE8bxAsc3cDk2jwnV5aXxXmdRRJi8o9lbkAzObeqyu0aVEAdtXLewz9T0IU2N2HoEJ4hs
JSRvsOJ8jBvGnIM5bemZWHZiMrzJRr63BFGinb6RaTxz3f0eEFX3M+7nQFAbqcYDe+YWiVvNUKgt
tB331zbqjH5TeuyiMmjwHa/MTzQ/uq6bTsJv4qJq54RB7eYQ5yXU7wIVHEANU+neTVDHpgN8ZCxb
MseFdM7tel9CSyMKQHSKwHEFA3hzwtiD6s6Dp43jfz4e2nGF8XZq1m6M3GJFUJi7b6a5rggJ213G
U8RDSFxOTF1nyHxC+8SH7AfBEMMA32LeTlfl9ZnXhI+2HRJR1hBZ7M7iw+l51vcOPKsaFyqPVn+K
vDy/+Iqls2cgKrdk49OVI+8dz+PsfMi2+4nL87GhbryG3beCGRG1Y56V7NNtQCsVYN7gdp43pJ56
9uEJtCRbAiBJ7JdB+jwiVyJrCT+7Lp8XZFAh7SAMNSgS3iQ44GwRHildojV0IuYefYQUznBYaj/r
WXnvVzunZSGfenwQSFvh5c8wAkv88O0WD0EL62RBQi8T7b3Mvach3Uqcfjxx9EmAW9zkDe5BtCGH
LBkGgQc6IJlTzqkDyVFbdZkxzawjQpX8fsYnQYotMsSLR2BM61S/z8OtHD8Y+L6l5akd11PvwS4c
d/M/cvE5EkyzGs7FUuPN7n/Oi01Wu0RBO95IBQm/DvmHWuIB8iWZOv42bmffoY+W7q9LOvVjDIgh
zmeWgLCKG7fAfOQoP1nJCgT1vRq832acMOI+W1EcGmaPepUXutHIcIYfqE83XcXa+dHTQ+c0qV43
mNNz91bk5n5YfIxXFsQAu5/d4iTG+RgOiIfASXgGkaFI65VfvAI55/Szx+ve9QuMGERkqrss/XM+
1dH/kwnn/z/N+U8U+r9YllBd/7Pa/MOpdH6Z/+v08ucX/zm9/AGhB4DNA8oCTC8hxN5fUtMTlDER
glIHhA538r+kpvgHIdwDZ+X6bJ9W/i41CeYWBqsyIAEl7r8lNf90JP/ZsfwDQefcD3aL9I/p5m8I
esmbyiiNONFWmqQcgFHGmvZB1cEWa27v2CqAErfqUIUjhFJjRBttW85PS6neXVHczw7ymNAdmmgo
QDfjKojqgH90pD24bPl03Du3DX6qsX/fAg14BjlnIsIVugWKJ64CDExT5VytVQ+ddhsMS8VlC0Zc
zcoZUrceaOzsVxD8ujqainmJvMabbtu2DvdV2Sk38WgT2TkUybCNZSyaHI5dt+ECnD5dTFFJU4DH
GwPxBETtlXD+Q/p+kQQNLiQjmyYqJ4RgHTDGiGz5kTVVEU+O5KchnB+mnp6XkAAzC71U+kj9+zVE
Mut/B2fw6lXhL4+0fTT2yOZDjumpqednuzL/ri2rPu3yojvllVOnzBZZWY2/AJ/5kQrw8/V9K07V
ls/RsnRJ0Tkmqrf1EclpTJCw13YAksL6a+s3dbTQAg5lPqmoNPID/Q8vK1YXkK5frKkK68+l7pEQ
Tfm9qUWPeD6QEdi7h7J3LzWxrw1wtQh++k3iOYWRVj6o0aZDIM/w2yHmxmMxOPhkPeeoZ3eJybZl
sggBTHmIx5tlmqLBzZFMmeqrmAP9OHkYBavqlW8EpprnpasuT42/PlWVeGgRrTuNeLNO9dnq/nEY
HZqurnyoXfzfR6Xfw1IDDjD6JGk/oj5QfyhLnuEgHErroqHQQ72vxZ2q3QMTGvRyx8+FW+iMDFWV
UcfZaR4ARsN2NUH/4PftXcCchJrqB5ifKtu25ac/5DkYdPKar+DodlO+oJ+zBRsk6gIUz/QUdsGF
V8DQajwokfXFlkxGvuLfnd2BtwmZ9YEr81325VFTmzmVuujCYjDf5MuGgoV05QXR84dj5kzO9ZOp
XEx8frDTijaVRUAiuk2pALyHi3lLgmr7KTo8Lyb88sR2XceBRUryJ1pXKem5j3FoPKlc/2LNnLhd
cMRImoCmee7CPMv74NCX5OZshB4Cp35eJg6zXFD4+BWxj21fZ1q1Cl5xO8TDsJ6WDkayJfoZqdrd
PJPXkcgvMHczGgjttaJTtq0lhQZRpw20GgfZE611feN6UMdGGZgn8813ZhMP64r4luYZ9ZuHXvRw
ObrhioYN+Jje4M6yIsyM17WHbmqdczFiRPRW+ekvvokdtDvSopHlpSvgH+e6OwxdEaY28DNRW4sJ
vieJmMYBkyZ1gKKrl9WuF6L7JpndAVY13iUSPjugZE+eKMYrq+17IQ34PQ+NFoTePfCb8N0hmKU9
qxJiXHkwYf2iixBJ70T7eDYd4Mtm+0Rg7OKqp2Q3KcKozGU2u3WXsJKtMQDHAQGEPYNPQxo4AroW
zQMwZODRNrjKJXjUOV7aPsSgXFgFlmMZb9VMSEbcCn44B6dBmq+6Eb9ngHbdzGXkdQPoYosjppl9
wM3AjyNezmEMnfrD5na7QMHmmTQaOQ8wAt4VZ51vZdx2QRsL4yXTyp+Cme78M7w0CJlfFNik5uxK
XIgsO8vpiHT4tR3DD9MyeGZNERzXzb0ftPw+qhlTHv/eA1EtZyWyYVEnHCdtMlr/Szn0vdmW37Oh
IOCGlsc5mfus6vV84czytA+m9YST7WPpxJTZXpGkbrwLIXN7noo/OKk6MS7KJHIrHcigvfNSloCJ
hh/eDEcJ71eSjxtm48nksLXMkrFFH5UexMsSmCP+n+fJz0m62KX93iwAVCwJ3VPeqS0pB2hfK/Fx
6amcbkFeNPDsUehpSiki2HLPGKEXFFq604DCwK3IiQtRVIOUd7rusPb0VuMSTCe//zUMwxZvOaJo
OsrXQNn5jtV+G8upelsb+klXlZopf2SuvoefNuEt6u+cAOhtv5i09Pvfaqvu/S6PKxf53Ah39lCr
GXR7o+aL3zVIC2rPTUqrSMRm1zm7o0lKhx6L8UOEfD3WBcy8ttxELEtyt21ax2odvlq3bNLScWOI
6eC52qx7XH1gL7luvGTT/FwtuQSPNheIsKdjoNRF5nnWlO0ZtEes5aRiOxIHAAR3HvDjw2JDbyZe
Qhw7ZIKZgPoWullCuvguIX7LYf4BruKpk+Q6joheEO641jnVNv9Y+yKAWMRN1zcFnEYzCFCv4S9h
4GK0efUc1uJOOsOEm4QDBBLj7sPCUmjwAq/m+wSCqKoHD66jpmnj4LcOgDrVzTriCpfNoci95qgX
97dw5E/Te+hNkJKBzydg+hgbjzIXwX2pGEmHcDpPTe1kVq1OLK0j4sGoEFyq3x40JeBHTPBg/eJG
mu4GfA/VgArQ9NYvGPwVciGec1yEbQi+GZhAO7ImCbr5yulyGkyDg7uUJFLGewWp/80H57viII6m
RR3rfHhrXQCMEq8bh0HNZIOYjU2JaCsngqrsU/zh22jSE+i+sM/qkvhH5QI8nszmpuUcHIG2PokF
OVfAwN907aqzLg9f5jUcU1XhL673zgsU4LfQkGyq0DDr5+liXJV6ck1Lwe7KebgYq45rbxOcLxjW
TFPHrghuNV3fUfSKPX978rs+m32RgPG9G2iXeKJMct/NPKSJqdCoWwj5aV3vm/TZr8prx0wRcxhh
HP0Ow4LFITcgTKGX401jfNh8eFpoL9jEWiD3XLS4uh0W8bG+Q2T3yFuNjxRESCTtkBKqL7Mip3pr
OFJh576e8jtbrGdHUHjDKm4m/0U3NvECGDi0CiK/tfjDUQ7WaWp/FcNyqXBV5HS+BkAWhzI41yEk
06abp9xzHks3f8odL6E9ffBzPMo4SdQLGQsoT0GzxeEfhDfoOo4bkuQV6hIgwIdFGSSqpuai9htg
IYiSc1z1ebudKNynDi4UI3hE3PmYT86DL5t0MtOjB86q9cpslBK/vqlvbBy3CGTgGPeYlcTSHXy3
n2CSFRbT0fIxw0krZY8XERZbkNOjLMs9A8QPtJehDMw5rr2UwKybaIHrYskPK4613gA8djFxdvD8
yhkH4NS+uCVksFPCI6QVxgDfE3elDnBg9DuA6fb4ceHruPJxtR1CoYr9DMXyTEX5NTTNktLReQxa
WH6oHtxMYY7G+nC4tIx9AV0I4OllBQMrwm5JhnF87+icCE95kSxR9KLh+zAEXTzPHF0B5x5IX7LZ
HDY5WWXaropliOuiZZBb1INFyioPaehgVvzaaw3lvP6uK4aHshaHceA6na23R7/VUeS42o1Xv1qx
XGdjXmtvLY/LiIJT3+dALocT3AUS8xxAujfL79MoLk4Jz69tPhw1ZTQMUvSCksAhPxjr78JyLCMa
TKcaRkNuthOj7FOMJqpAVDksf3fG8dtiuwBmlrrvOpgvhWPP0wxMs52R04at/xtl2be2CNao72YV
g55HNTIIzltfPDiAxta9I0BQPnBZ9zp645M7w6BZhF0hGco79G8ARKprBbdsKlsnnUXpHx2XD2/K
KZ0E2QpBn3SK8XG904rNF2VQXwO7CGwCOiqqnfIehFKZOIRUB42p6FwHuFHRpq7jQC7fx4DBfCDO
1W+KmI/D/kykA46skzv7z2awL1M7funRnEFBGdi+nowq3ulkGYxF+wg827Ll9rCW+G+rWQjeAnkT
y/SlfdixzLqf3sbOam2ztqle29l54TgOkrbM9zxQx6NjDYhNCZ5N2nt48UjuCnBxvfNsnfA3N/Ye
wNVJyPkK2++WbxXMvkr2j+uKWWD2FOyZpj70VGB4BwAW0vdgnk9yVB+zk3sJ0Mq3fAOE2ioMCArz
cgK0I0gWgtLYwucZ84S9x7l1CDf1wBv3sRKWR6aXN8Q/gNbCOhLjehg8CBiP+7gHlI79Ql4rgICJ
54PQ6HSJw6vQ71PRzqkl6Im2HjKq+TvlwZTQdUK5I7/QUhxRRUC2V9DvZA15tiwzBjdPJgo3UJcv
zzj9BhiI9CNfYbJ7i8MwCThwOHvEZyTzpLgL3PKqarReOMbzB4s5drS1fsJBqC6dSxCO5s6YOmQ2
YHhzB27ZChTcjJRFE6uCzxq3538sGh9NfBeuzX8fL33Ov1rgZP/EBIR/fdlf0RLAL8L2BIn6YRAg
u/nTm8GCAAbsBgsC3HDPnQRcm7+iJfEPF8hh6IJ+xz/ANfF3cwaPfwAPATpWhCF2B/wbOBmIg/8j
WgpcfCuCcCmEg7QTB3/fD7CUy0rKvgZKPa3RUtBEjsMLs81j0cwp6wVMSo0m8uIgYd7Kx7UgAGD8
WyPAvtbanBUZQYgGzRHPGUjJicJNZRDFQydfKC7E0zSiZgBVd55YcIfbIdOjyszay3ga0OVYijsj
gjSYSYCxTL7mesjITrYJ30nrcDv4xIUJtF4W5A9RMZAf1q3uG4taqy8J7qr1mA/L4yaB0Hq9h/mZ
IBNjidOjfkhY2GDcAWyJ3nBcl+2FzuA5RzLpbCQaKom7sGxdAl66Di4BreoTLiMnXhovTPJlSnS/
naXdSQIPRYcahYaS8qsH/cRK0cNU9q+Nnk5sZe+udkwysOVRzHj1SXEvCVontSixg4BXmTIc7osV
Z27prQvmTLnDGbQ9erq+uaiVX3UDzRA2NPGclSL5Ml/OyL/MotEINuXLXFETuY3ujjrsvVs44Opg
fp7ximX+sn8Ktt6OMxIXwYq7Ph+hrsJs03B9YWd9uQuHdB+CYzV231hvMwDf8eI5p3mvPvn+GYjM
FtkwRLmqwF235UmH+5fY7TMw4jZX9lay6qNBTaTx0NZzB3Hgsq8AAqKvWxGhIhQpf+d8RoEvh28i
68zVMCUAnAvwe7hHHdvcEYsKuZES7a+GJaWikHGLfBE+YgTsJoiqjdRxGWyHeiygm6cl7V3ncXa6
E1mnRxl4b1ayH0PrGKBQzaWH4AKM9SADdqXKB5M4NdCuPAeSNd53AWbpIRgf1M520R75CPooNua8
uCNt+V7L8ZWGqj8Fm3nzQzSxZHeHx/KVhegoGCwisCs5uGDQBqI+Cf5wsLLOeQ/UEc/Rg1uQ075Y
4UiE+75Z7HDoeeUi3USZNfdAjgGaq7sWlRoAdYqpuzwITpuSAAiWR00HfZoD9IipV75sBRx3T1c1
QpU5OCF1cmM56g+KblfkqgVhmYMWB18ccdB6gO3g3JrRAdSGp6BdDAZ+VD5WeC+p8st7b9iOUm4Y
s2ELRHVJjy1yuUj2IoxC1NYyOvZw88Ugn5yOPCMsADJWn4o8hLqCNZgWHpYICFXRk5ykfFpzFMc2
hnaZQJE01OMl73KaLJvTPMItq1In1I+smO+o9J+EV21RN7qn0dLiW8sMywxuyKSwmMuCHmUMBLi1
7G6L5d88hsUNPXiUpv4MilXd7NQ5Wbisn7WDF2zmykMSgb8N22yCWswDChpVOsJWcgPzrKXE+D5a
DLj7Yg1kRnIsXyrRBDE6LlhH4UMV9Pkv2YEwrRB2UMQ7nqJZ60zHSQMy9xp/O7OK84PiAHTtGqNH
PaPb7z7IqgUb1XH8SO5y8oI1iMtQdHDm4BBXTpjwFRUIjtfHLqMf55YU6dDRjGErCLJw/VET87Ph
wsZGK5heLSSbafPMlLmAVbHUcUs72FiQ0KSXQLAwCKLLYdt7bIzR9yteFQyA0Gp5u6ZioaiO5YN7
RpcvPLTCu5TbdkZ83kB0OXACTUM/xOpcQPQodNt3P3sN6KncxcdUoj0+6DwKtuFlNB7abh66V4LD
LRPhA5XquAgzxrVxJjAAEDyChr+Zqd/QBPvhrJAgvOGAC33hJ3bF/AdzvIqbrQgurotIcSjgX44V
6v5T40ZkxBKZZtBRa6TGj0++REh+r6CftMVcVdbFN1poFbeAZocGIGlAmMH0D9PQ9PMNoOjViOXS
VsOdO5E6XQb/bmEFj0RblJDK0NGlbJ57BZOtYDgfxcai2iyPsvdtZC0ggdVsl5DnYSZ5P6dkw79s
FXsEHzFhHUP90xPOl7MgWJ6Up1LlInCr9ZX17NoAGS3hJKMGNMYNOKJB+s920PqkB7vEBfScbOZf
GpOt9FjS5Dlc6va92tCEd728w5IblIx7zPTbxJ+ZghnPaPs+axmc5DK3wCXMDAIMjyZvnXvVl3U8
1YrBrAnZvkThN4QIyocuMrmwLb+Ai7z6PsVzJ82X6+tnBBqPs5Bnv+6ODAbf7K+/VjXnSWX9ZzDW
j/VQiZuRflqjuXdrc44TteTI8sF20K2/zi3HrMh82Pbk29Lh0s/n8E1angxCJlPbuVe1GR4rTZ9a
+N2Ju/KXcRJbVhvxJnqpT7z2v/GpBe/QIq1RKGg8l6I+eiJ/6domsWq/GELXJOgAnsIS7GBReG0C
7w4wdd69agcNEk/BfUS6WPpyBHDR58eZ7yt2mm+baeAzoHtaDHjMBhhpwM6XIFolHFGvxJM1zsj4
nWAo064qPr1wjCfcLh4OhagMC/+haBGKNmt+KXxm0ApD0cgQB+jJgLR4DlosFCpxdDjrtwFhcbKp
Br9v4z8CqgASCJ+0rJzYDpzGwWAunaM4ktpFfZ9CgZZlbw9gxH+rDusqionEZrVvTcHTcNmASWuU
04MRdw1Y9i4AXOhvOMWVj/oLSlGFsaAcrYMTisOtJ3dMNLdOBN3RrtTPpi2/gA9vkryl9wygBaXz
S9j7BxFMJLFjfuzdLqZbmHldlVkNieCWoY6D0Cmv/5npUdHAKqz/aaZPcX/2/0qL/e+v+mukx86v
ALRYwAnoXdfD0PzXTI9Rn6Eiwl3hUZx8f1v6Ff6DcwSgLoEK2AUBqN//WvpFQ4biiP8n2ev9ezN9
gFD3X3CxgHj790MdEUiz+BdcLNfaIkPFAYQVF3m6+DkKeNja9YhkdUNxKvxAgClQV8YyrwDtkGke
70CynRQOpiTAepNnZZR/1RRTBxYdPGPniE5dj5YntMHfh7oiWMCwCSwT6/Z36rCIOisoOs6bbG7j
2mS4lNeDVh78LXnaUJqfVJPSYkjg/GXzFv6ccwxQ4/jc6z7T05SpKUTDVT35vc2jHkOSQdlYWJVi
C1A6VevBr6vXhQLRbCt9yHV+CyXFy+PBefNXptKyQT19XNC+DNH+ivEQiNhdwocKDdSpno/thJe9
Aj404kpXpIsdPCQxcweTNSu28iC/SlwYSRVG3vveIBrFNiGCbWOOA66KINgsnPlU8jH2qfNIOcZy
lMlA10t5WKl5cjWKigZt54Jj21ngxmjggJLmZR6rofr0Sj6cHeigtthQ9HTzsyrtk0VRcCi8T7Ob
JH67fK1wTTYtmqSfRvTk0YE7tru5su42y1pqMD+79WJQlYGWN+cZroxfTi8ELg3uGXIi8G2cVR4Y
fByU1+/VbuyM4fZdWSy9wbD/LrbOuytgaR/4iKU+Dqvvg90jcmf8juPuG9FJLyc6mVdihzt/95bG
3WUqCPwmuztP8+5BjYynU6Cv+MPHk6rv1t2twjXRJ2o3sAr5SmFobbuztc0E8HPxUJjwPFFIrWF3
weS+vErDGGuK8He3O2WU/hFjwDwLUTVisNPIOAZRocZvSofv2zz/yJHXNDDiOm1OYnfmfFh0K2E/
DCy73OFpDgsvXLuPbcLPCWuPl/o7VvOgcx54JJ4WeepgAwrmYt9BH5RHTuZXtGCvEyxDAEAOmO76
yN2NR2r3FRFDoQMyBe96wdYsSX/TQT7Wf5iRuy2Ja3SLQvSHut2yZJbJdN1tTD8YsLzDuUc7Ga2Z
2nkf4XqW8+xFPXxQCT80343R0fN/OXBKDasBNVoLRQwXtdTTUcBV7Rsde9XyXln+siz9kPJwRqRU
tceiZj/dDYOJduiTE8rDshu2ptsedNOgVlLBZ63yCdsMOlB+23pUHNLTleaoeXnKceHysjpx4D0I
0yWySXPvt83bMDA8B3l4WMAHdUpgegM4NFAny1ubIWr5vYoQjeOdNqow6vfldPRAdKqxKl5QRjOJ
lEhyZ5AMG7nRcj7wdfyuu/a8gInaCnnZQga4wOP3S4MWQMD4g/YxH05rfnWwdWg0bE8qECvB20vq
tb7Ht/4QeX1fiRUGawDBTncurAqDs2DdqXO2zOwAmbe3RQv2qdCOuW1gzmqwZ+j5P4qp/sk9BqE7
mh9ozr1OGns0KMHRwj191KbMRN6l1vhvocdeMcc84s/xhXM/XdrpvkfvO1a+3LC2CGWaDq2aatLz
U1cWWDo1DXv+XqAOvXd11vLH5vbpssBRIEN/XdHuKVHSCfGLYHTDi8Cb7arRdfA9fcaIShAq1Dfr
lm+jG7bxUm9PGHYbyBPI2Lb0rg507QB9q/vuUrDAxGwjPwYoYBdKGLnjSa3isdgV8r5ADy/god7F
s+OQEabm3n/qX4wLrnLZpbYIK5mh9B9vvALIgJenatHSIrtEx46tzN9F+zSZj3kgv6t9Mw8kYhcF
u8SfRv9QMgdrhOAAbO10w0N5c+EMoP+ScodtxyUMz9tuIAB8QfVujFc4CyMchqGasRWh/qbgPNit
WcHcmZTtfsRuTGAfYjbAqQjhWIDdiYPdwjBL38DexRu1igwZuosUVlB4rrA+pt0EGeEL690W2YD4
L9J+YUmcyWQDBocbg5Vp42Up+i+v7s8tjJYAhksF42XcHRhnqLJq92SE1U3cwaYpi/apU8NT2AQm
wW3ybkP90U2dxBZGhrOSXzvXh+/DwgTDIfQzWbAuAvncsoRJuLtFIwmqE4GBhAMUx/PuKWF7DM6Q
3WfqdDEekKFCJ8GDcvbYo6l4Jn2ECM7IkgKG1TaytN/7y3mPbRewtDD7njGt4xn2xVlTL+OBd11M
99bv4bIrlwuDLebgms1hk8mQY03lIjMfBtpIMCfLwE/Nbq3BYltkLWMF043BfJtK/07sZtyQAyAc
p/7UQthMbQDbAFsT892/c1A9P5C2Q8aAD6KCyddgPSEQAX5bYP+FsAFVuGZuAQlp6/muIPo0kBqr
Icr3qhlehGTnXPUHnsNLN+E3jPdrYtrh5Fr2JNV2Jxw3c6R+00X5U+zfBaszLkzTezN5L4xTrCcp
Wix8m5dvyFnLVBvcGuADINTZgsWYrA2wPiH4ge0uYyo3B/bSvLyUIJHxl7nPW8iDaXB/MvREZVc8
FU7XX2rsNUoQjGDukWt5Uwymu16XNVYC23h88yKc4qEZxKkVWpzqdjltWwG1N4rzhgQ0mq3/yPlw
NGiNLDrHFiPf3hU2+NSbehtckmqwXj01gKNDbOUEZtnLD1I2D0P/3jbYuFLghV8EVnzyEmps8BJP
maSqxtf/zOz+jkpixv7vffg/Ucnn71iD6yS/+upfDfk/v/6v6R0Tu7evw3VR5KYI/P+a3lHM25f4
oqXNvZDhH8H7/5sjT7C0F148Dhx83T+t7A3xff5qeiD++XccebYHDP8yvaMxQgUkBvICH3P1Pzvy
G6cFmVhp8ZxP3+sQKTaWKWEtm/swrWGGiCcusHxgkdWxtexlW/jXvMfUc7juKCGKBfRBIMQWIPhz
v3xSaNa2VJ6Umr43Esd1eWA9oK8Gb42H0Tw31wo8YBGulw3cUM+wNQdI8F6KCsy3osLSE/0ivPES
olwa7IE6cmRYjuykJnYI6HkC3aWrJVlhHVGMp5O41HDQsBskDvUXwgMxPhYDWhVfng/KDttDW0R0
kNlzW1yD+dcAuArbCQcHzTIs6qNrNheYXVx5Ns2YtnWNHYUaUxO2AoXlwSwynRcGN6T+xAWZzRDR
nUA1EZt6PQAxmn949H6SFwZ+oC/aOwWeAEdgPOfgD98bGxwn8txuzkmWxQFNj7cZfa/V0tjqn2PQ
JmxZj0XwiJpmug7IGyc4zwS2lv4RWnLvos+n8NeyWI6Zd2VccHkkUOswuWgyozY+zyYxCztgWeVH
x52Uru7BH6oX9L9LxPwgHR0xHcodjRjBSDgWOznoh1fAgAU6IXsPFXU0ANvJ+ZLzQxBibSeg8Wl7
gXJIfGAXQAgTgj0uC3HiHoHBRpenBXhGgCl38E8hDe6KDbnu/2LvTJbiRvI4/Cp9m5M6JKXWyxxq
oaoowM1isH1R2C7Qvu86zWvM682TzJdgMOACd4c7HOOIiehLu6qQUkvmf/n9vlTfw57e2KG2wlRC
c9U4bZMzs1jYw9zxawgs/Qc1zDfToGyBBW5G8UcypVRYvY1RfayAxfkRMOGpWCF5M7EqjPgqoKC8
yX1Sw+yI0v6CdZRiDvg+v1bWI/gYeDsHFvAZs49ZRUBleBAiCQKm8IqexTygLlo7OyfONkHk7cr2
jWcoBzRjR0g2VWOR+mlIAcu5g+49zdRLyI1Lj/JcjQMULAjCCpznZeaeaGly4LLsWJROub/x2F8k
YbxJ645a2gRVJDvtS2QTbecDXZmWmntud81RawfLaohvqiI71IZxEw1ZxkPaL5Q8XmmRelVlw8LV
unUKI64au2WdAhtm2Skg+sTRVvOOlILTxBHjFgrJpqJ/dprwyKUqBQ1zmPdIIjQf/dAE+jpUhlUo
kx/FObbD7KDhqQ378V2lv7NN5a2jOGujHZpZn9Hp4N+LvFmHEIHMGLh1iK4b0wUqA2LNtSNBfBTg
5nb3UeQFwVh82ovxYwEFxfOx85dhcI728NRy27f4i0EB9dZcscd64Ui+gK3Y8ELN5Cg2kLRWNs7I
sLjEma/CBVMuDL/daqbfzmrQBWm7mgAZSDkkWINo0E5zOH0UlvNJHd8JuY7rqJRtneoWGD8YBAXY
hdjBnFS05Yck12f1MK3z3ofUe9PQQ9Jrb10Y2kWWjrvCEzs78jZ6Uq+j1u8PskQnFsdF0Ovewqia
VYubyA7KVYS7KLa3PiUwrP+WLAHiQIpwIsmKHhG6yGFb2+G5k3jvVMdfRaq2G/ExmWTdkTQ2GVQP
IpxOlhPidUX40/lYOJikzHlHphyW0GOw0Pu1tSLmnnHtT8akWvj4qRQF4DX+qgqflZJeKUa8GqX9
qu6NnSYNWeU4MGg8Wqwways6KnBuFcEGOctiHI8Gof6RM9PquLxU3F6UpedNsOrxgLUZzI0MCTQG
rpEaXnTpa+9r6f1qWmR6LpSmYqPiKqN34c1cfGYtrPbKda46/GcmPrQEPxoCPg93molLzWYSw7Jn
rP8fSLCims6rDf1bv+h//vXvN2F9/djoLxfj25/exxCma+Dolf8BYjG1B8Oo9rulOgJ2vy0sGP+0
7x/HEDpxB+gNYdHB0WSv/WsF0FUdW3M0lbmCQuBfslwYNrXE5zGE5QhZZjQInngfn8YQdHmErkgN
9gCeHVJFgncnoXaEvNCDW+hphfLHoONpL9PoXGcaXOSZE8yZoU4pcaxc0a5q31QWpkF/kuQLqhUg
vO3U0hXo4PQuDN+hQRIouAYLFai6nA1jR9kazJLkPpclk2eIj3tOjWScZ0ZFA5TfkZggNai94qwO
LHsOO/1A71itYiZvxxgvuKDVLIyUE4WJ3kpo2lRM/S3w8oClQB/0S6HbO6jCMzfoaCckJSVy/1A3
pp3mOcuB9SdPIbarY/qmN61jBzHvwMIl3HJXjsZJ2fqH6ZCvrbY+zNT2SDf9K2GV6xD1Y0JlDEXn
MpjKZY46spMySRe9pJqaO7z+DlIcChRRF1ZLWB/AdkAG9AiJ111MmU108S5nP4MQPWZbNuqylhJN
BWvO2rXC/EBKnIC1XZchtS7a19sAGWg1BkeQng7wBbbzkeRBm0wUi6CzW5RWS11TbuDMqLQ86k8T
isBgKG+ymERdoycH9zZbBa2+nMbuchijreEKpAKkn4duV7fHaOo/qcVkHlAvoThnlzpasZHYI1BO
k0o9q0xnUVoOBC/U2mXnR/MsXMHCWxXg6aYJ/SFyhaUx1u08wyY5Od20UEbbWxVQ9xdZ5dxknVth
Pe1aokrlQ1hLc33rbUdbPesxWSzopF6bovsYWVWxhczQscjW6XFS0Q71y+qtWwcncQXH0gUYr7as
rFGztCpxrfn5Z72IWCGsD2UxzMG07giXrAMz0hZ+BbOxoBhseMFl5Naw3cE6doQrat0F2GgBBEc5
l9F6H/Tx0tQiOuMpDT1Qjd4ylOscOFVUjY19hm6H4tCAP1fguzN6raXlp12EY3rJRgQkaC4JsQUW
FWjQLtTDs1jTdpYTfLQzf5mC9DWkqcZS6nQ+VuqADDo8tkYDI7asqk4Vtxh14EzUWjADjrvlvmjs
WlJuROdT5qOqwRGHBnCl2wrYGvgFu9A/FxnEeyjVy7jDgxCLlQXXwCzUKzGITS96ml7qcVMkCxFa
y8YWW8wN9PqnG9u1VkoTxKB9uEVxfdyrzfuihS3nFfW1qjmAjWRFJXPLZSkydSPqgA55cY5p6Ib9
P+yLTCIsUwqrC7tPYuLeOt6ouagO0CKej36whexOGD9oWyuajlQ9w5sU2f2sSdVdXqBOTJILJ6Hi
ogTmXHjaxi9Mb5tRRumssASqo3xqE9Wiy9wsKtVV552Fm8e26FPkW5oAxmxSPeyZw6eyTo66CLqQ
aR3hw19TIKJClJ/zHKxHV+Ftp0Xs6asipZiFLB+ntbaIgcCmBaUERBKC9m9CHTbOy4tG8TFs2Jd1
ZK0piLQbKqThrC+dYz21p40N1xVjhQ5U3/mcj8a21cZTihg5Rdb6sC3KmxRYnVAGYmJlQOlusEAr
+F+jhlBxEkVxLML2iI1TFiNQuqiZjjsjiw8ixLIm9uMxsbCglrmOlbLuZpbaXaYZxVTHm7t6WqFF
ZVMQD8sSo+0pLlTwUML+sCCbqCuYvuhTaOEeZ152UnjtOVqqpeoGK2ccqOMBgPbtQYdtYhtEK4J+
OTNIoOAFSRJKOCVTPfQSEsFY5b1IhTguVRcNa6dvRKOoi0LTC7i0g3po0oNepPm09G7lMDHAUBC9
2kJIWUKk4qpXb6UKsInnZpqDhETGEGgRbRaUDYOUOCBPrrCChjBQq36noYOAqM1uLfjJXCmR6G7F
EnFS4tQIFhE6CjeaBrD9sHyjSVgwT51hY0Tum1wKMFyUGK6UZPglZViz/EOEiDWiup8O28pD1YyS
Y8JAnEhpR4nGo+naHWCta9I1WAeoQEKtsOZJH11UUiASOe4F0PC1w1w4q5XuvEJLghI6WlaoS6YQ
MbqN3gRlliDxRIKihj1ELkQp+OCqN8GUvK/Qq0zxsEbL8KFL8jc1ehYgmWA1u+htLaUuVIGNg+JW
/oIOJuz9j8LJ8GTh7S/86TSTkplGKRPoX8hoavbd8dDVKCENptFlMgA3U5yZeqlv2B7DX9LQtuYF
uHyM3/HGhLvvodrRpXwnbEQCqhPtAVlzPjerkAcCvU82IiIF10OrGC1QNkUngxQHpVSfYikXqqRw
CFzd4eC5b+o4W1lSWlR1OWolKTfSoRxgKp/O/3pU+edAJBd7QYb/m/RBwjodZsfL9anLMEmuf9td
//YNQYrA8u7H94El1CgXIaZqsUuVQDn6qDilG3JnKEegNVSFwyf3xanvUaM02temKWyiy79Sm9J0
2Tl+auUlCNY5RUGhzGbSfRpXuqVrJ103sV2If+KDOKDagWiuqS8tST8QURUusOLQVegDmpj0EMYG
ehphI9Qi/s8CpKACVIgAK8QAFtyuuhIAFygMb54QoPT+JI6uKIDNTXANueQ2FFX7LmQmBXI2j7vw
oA6Pwx5gGlkRtWHsuQAgEvEW/hEpY7UYZb8JdoEmeREdnV+6BwetJEkk6rkCWEIqxwWgCaUQxwHg
CZJrNjKhdA7zYBpN6g5wziWpwm1ZwCcbVZY/XMU+buAoJW5Nh2YtKCOVJLQ5iW1J2CBIdFsS3qK5
YX+nWUMaTPAM0IC0WObHrcyUE5kzZ+k0zNWcxd8gofZ92/8capel6yzVZhrpg0zOJoQ1mCNQDwsY
EzAhghmq+a2lBBsd8QnxKzyhVkILAeGzotOVnqmOgRWV5qgDsQBeCJsdkDJL+CESkbNK4hBpu9Er
aw6HTj8WEpjoSXQiTZ3DESKBC1OxszvYisFRV7uX7biiC+DMOhUPbS+JjNotnJFtxeZpZeGBgm1R
Y5g0F7/MRPGIaPoNp/Rh97V5ECa724/Da6zI19Xznete+sK9Wvvbz/dtUvfk2xfsbHd3AtcPO939
8yli4BbH+ujTezzr7dG+/P7L+L49gScHux/b/T+uw2vqfp+D8faD8cl+ea/L4B/O9dmufI8T8df+
+itz5o/+6dt0/x8vJ/t/x99fvIqf+tEjfOl8NL+/1vf4ew7yOoniR4/xZwC9P3qMV6Vdr//xfS/N
A+/421fpbhvL737hYTrhGeetvX/n9s0nL37j/gXd84V9M8rXKGXPi7x/40s5bzx7dx8FO4+Oez8r
yK0nYZ7JQ325bo++9HS+fOXs76/hF/z1t1foyfBwyjw6qT1jg3uWFw9Fvbsxfc656xlX/tFPH53q
4/EQc8nNM3/ekL4e8O4C7BnSfYXybjBF8jG7vhvJT7rq8IdewafuOWGu7dfe7N1Zf8WyPoTPL9yB
h1D5592DLw/xizfg6Qax989Uyy6mhAN+mGfff67oQn95cn/STeMyPrO17blRz1f0u6E9jTX+zNjI
U3CX/czX5vFT8uJ925+P/VKDfNbJ2HMP9/Uyfq0hPoV7vjTEZ/HVLzXEZ8KWPUN8Udryq40TxczD
DP/iOJ/HmL/SIJ/vQbFnkPuD3F9pkM/tE3sG+SzK/imj+97a+WWjktvd6//5XwAAAP//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fr-FR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CA574C0-8BB0-4B5F-972B-50E6BA4EE152}" type="datetimeFigureOut">
              <a:rPr lang="fr-FR" smtClean="0"/>
              <a:t>14/05/2021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C34B20D-F7B0-4541-8939-82C72E0AE4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5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D993D-9A80-43F0-8918-01BCFA479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A8AECB-E5C7-43AF-BD82-9B5C455C2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352654-FC36-43E9-9ACA-0C4E65CF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D8E1-6EC8-4599-B06B-9C78A1B4AFED}" type="datetime1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13FD8E-2DCD-4C06-8A77-935A40E9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2D98AF-BCE5-4DF2-9DC3-9941D55F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7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20039-CF03-4E91-99E0-ABB5494A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1A4C9E-7C7C-4EC5-B898-5613F1072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0F95AC-C8E1-472D-B11C-419C8295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2276-6243-4129-970D-17D759FC5DBA}" type="datetime1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B7C0E4-94D8-44A3-B814-A7D154ED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47AFD7-47CA-4419-8422-E2268628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22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91CB16-FC61-4CE6-9E8B-7E82919BD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A41B61-6958-4CFC-A291-94936B95E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A45DB8-0CB1-4873-BEF7-F09AC975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34E8-9465-495B-99D0-E17E4A2C1532}" type="datetime1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8A213E-59A1-4E8E-BD0A-34AFB21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6C5D97-B2EA-4FEE-866B-CC0A7517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15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3146F-DF92-42E2-AACB-5AB17EA8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2FA3A-0D0D-44A9-9462-5485307EA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731FBD-F07A-4DA5-99B1-2C7A992C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1A62-B7A5-4C6B-8678-A3744C340B8C}" type="datetime1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72BD2D-30E3-430C-859F-0CE752FE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E7D94E-1A04-4663-BC76-1B25AE58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56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CF428-9903-4894-B159-A4F3AD6A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3D123A-0B98-48F3-A5B3-E83B17245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64E13E-5274-44F9-AC4C-37A9454F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721A-DBA8-4E42-8111-D63D6BE21AE0}" type="datetime1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075E58-00EF-4F25-AF21-7D829388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645A7F-CEBE-4DCC-B1B9-11EE4A39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820D3-1295-45A7-A19D-8F0C1E88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3AD8B-393A-4BC3-BE38-D4895E917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C9286B-580C-4298-B738-AFAC62371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A28923-34BE-4E5C-BD94-623B8A0D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8EEE-26EE-41BF-B291-22B41726E5AE}" type="datetime1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5B6B5D-F548-4E1A-87F3-8083BCB1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F07266-EBC1-43B5-B84A-C560D978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03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72942-7806-4023-8776-D7199101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090455-9948-493A-97DC-4D517A7C3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F8E18F-B9DB-4970-9FC3-357943BA5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806E6C3-0984-4A6E-A14B-76AA6911E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36C731-F501-4E04-BDC2-AAE83E09F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170BF3-178A-4B2B-A4C5-A51D377E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63CE9-286F-4FB5-95DE-86F105FD0FD4}" type="datetime1">
              <a:rPr lang="fr-FR" smtClean="0"/>
              <a:t>14/05/2021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89CEA3F-32B8-4C46-9DD3-30873ECD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3CA7DC-7169-47DB-93EC-BE072F52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62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92935-36E7-4D81-97F3-AAD89608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BFBD4F-384B-4CE2-B4AD-59EDC688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1115-B5E3-4D99-B516-92A15C9EDB6A}" type="datetime1">
              <a:rPr lang="fr-FR" smtClean="0"/>
              <a:t>14/05/2021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755A03-2121-4CF0-BBB6-779F6336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CB876F-233A-41FD-BA45-6B619AC4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6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1127A9-C123-45E4-AF71-2D92C48C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74148-847D-4288-BAF0-060513EF0A11}" type="datetime1">
              <a:rPr lang="fr-FR" smtClean="0"/>
              <a:t>14/05/2021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8EDCF0-9BB5-4C0D-8B64-F88B33DA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74959-1B9B-4BB9-A293-DB19BE33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21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39AD4-7808-456D-8917-BA7D25F8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761CD-2921-405E-A550-3B85F6D9B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2385E8-4C60-46FB-8A05-267E48EE6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026A72-7713-42B3-B9DC-0CE19015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1E5C-78E3-4F3C-9EF4-9C0285B450E6}" type="datetime1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2EB69C-3923-4121-A841-150E3E54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3765A-C6B8-4834-BC4D-84829EF4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9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D7361-A57C-42AF-9909-061C3781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2A9DE4-F7CE-4746-B825-DFD9538D9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183D8F-FDE5-48F4-ABD3-68922B375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14FCBB-D591-4C2A-AC27-EFC09C46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3775-182D-483F-A72F-2C5A8C468DE3}" type="datetime1">
              <a:rPr lang="fr-FR" smtClean="0"/>
              <a:t>14/05/2021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93459-A20F-4F25-8663-9F8A7BCD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5578B2-0ACC-4D4D-A9E0-080B3C9A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35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BB0DCE7-2C46-4F20-AB19-2105E95D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51098D-7931-449F-B9FD-B2D75B6E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FCE94-676A-44E7-B9FD-7D41B1838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3A0CA-4E61-4B30-9DE4-503563F6C4ED}" type="datetime1">
              <a:rPr lang="fr-FR" smtClean="0"/>
              <a:t>14/05/2021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5ABF93-4EFB-4BBA-90F0-553C7634C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77D80A-D909-4F2E-8F25-1D5938ABA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7D5B8-55F4-4AB7-917B-EB0BAA5A61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04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F45E62"/>
            </a:gs>
            <a:gs pos="5000">
              <a:srgbClr val="EC2B5A"/>
            </a:gs>
            <a:gs pos="100000">
              <a:srgbClr val="FB9169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21414E7-B6ED-49B8-A36C-8C36A22E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210" y="-1656761"/>
            <a:ext cx="6907367" cy="64501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86C2F-205D-4493-ADDD-D3D66F561C95}"/>
              </a:ext>
            </a:extLst>
          </p:cNvPr>
          <p:cNvSpPr/>
          <p:nvPr/>
        </p:nvSpPr>
        <p:spPr>
          <a:xfrm>
            <a:off x="635001" y="1929907"/>
            <a:ext cx="1135379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9600" b="1" spc="50" dirty="0">
                <a:ln w="0"/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Projet:</a:t>
            </a:r>
          </a:p>
          <a:p>
            <a:pPr algn="ctr"/>
            <a:r>
              <a:rPr lang="fr-FR" sz="9600" b="1" spc="50" dirty="0">
                <a:ln w="0"/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IMMO</a:t>
            </a:r>
            <a:endParaRPr lang="fr-FR" sz="9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6980B0-9CFF-4925-A340-D326BAA01271}"/>
              </a:ext>
            </a:extLst>
          </p:cNvPr>
          <p:cNvSpPr txBox="1"/>
          <p:nvPr/>
        </p:nvSpPr>
        <p:spPr>
          <a:xfrm>
            <a:off x="0" y="653436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Marion Coutarel – Mai 21</a:t>
            </a:r>
          </a:p>
        </p:txBody>
      </p:sp>
    </p:spTree>
    <p:extLst>
      <p:ext uri="{BB962C8B-B14F-4D97-AF65-F5344CB8AC3E}">
        <p14:creationId xmlns:p14="http://schemas.microsoft.com/office/powerpoint/2010/main" val="375863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9D4403-F84C-4797-9058-7BF626390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92"/>
          <a:stretch/>
        </p:blipFill>
        <p:spPr>
          <a:xfrm>
            <a:off x="1470837" y="1732473"/>
            <a:ext cx="8001000" cy="4550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CDCF29F-CD11-41EE-8D42-0C93A69BC52E}"/>
              </a:ext>
            </a:extLst>
          </p:cNvPr>
          <p:cNvSpPr txBox="1"/>
          <p:nvPr/>
        </p:nvSpPr>
        <p:spPr>
          <a:xfrm>
            <a:off x="416560" y="421240"/>
            <a:ext cx="1013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dans MS SQL Mangement: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D147A10-2CA2-4E76-A6F4-1396D02388B3}"/>
              </a:ext>
            </a:extLst>
          </p:cNvPr>
          <p:cNvGrpSpPr/>
          <p:nvPr/>
        </p:nvGrpSpPr>
        <p:grpSpPr>
          <a:xfrm>
            <a:off x="8817853" y="5831840"/>
            <a:ext cx="3281680" cy="1026160"/>
            <a:chOff x="8671560" y="5760720"/>
            <a:chExt cx="3281680" cy="1026160"/>
          </a:xfrm>
        </p:grpSpPr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FB660CD3-5814-438A-9786-9E907CEC4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10" name="Espace réservé du numéro de diapositive 1">
              <a:extLst>
                <a:ext uri="{FF2B5EF4-FFF2-40B4-BE49-F238E27FC236}">
                  <a16:creationId xmlns:a16="http://schemas.microsoft.com/office/drawing/2014/main" id="{4E7E713B-5366-4EA2-B49A-8FAF1D415824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10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1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A9FE94B-6263-4E93-8BAF-CBDAC66FF2E9}"/>
              </a:ext>
            </a:extLst>
          </p:cNvPr>
          <p:cNvSpPr txBox="1"/>
          <p:nvPr/>
        </p:nvSpPr>
        <p:spPr>
          <a:xfrm>
            <a:off x="416560" y="421240"/>
            <a:ext cx="1013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dans AZURE Data Studio: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DE6B6E3-FE09-401B-AD9C-396731A94683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8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56FA9D1-BE27-43F1-8D10-324862B7C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9" name="Espace réservé du numéro de diapositive 1">
              <a:extLst>
                <a:ext uri="{FF2B5EF4-FFF2-40B4-BE49-F238E27FC236}">
                  <a16:creationId xmlns:a16="http://schemas.microsoft.com/office/drawing/2014/main" id="{F0920A4A-0659-4C42-9934-80EFA395D29E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11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pic>
        <p:nvPicPr>
          <p:cNvPr id="3" name="DemoAzureDateStudio">
            <a:hlinkClick r:id="" action="ppaction://media"/>
            <a:extLst>
              <a:ext uri="{FF2B5EF4-FFF2-40B4-BE49-F238E27FC236}">
                <a16:creationId xmlns:a16="http://schemas.microsoft.com/office/drawing/2014/main" id="{188B084C-B07D-4459-B32C-681B50A45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295" y="1486781"/>
            <a:ext cx="8617527" cy="53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7000">
              <a:srgbClr val="F45E62"/>
            </a:gs>
            <a:gs pos="5000">
              <a:srgbClr val="EC2B5A"/>
            </a:gs>
            <a:gs pos="100000">
              <a:srgbClr val="FB9169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F5B7C-D43E-4EB6-8C47-D5EE7148982D}"/>
              </a:ext>
            </a:extLst>
          </p:cNvPr>
          <p:cNvSpPr/>
          <p:nvPr/>
        </p:nvSpPr>
        <p:spPr>
          <a:xfrm>
            <a:off x="226031" y="1560037"/>
            <a:ext cx="1176276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9600" b="1" spc="50" dirty="0">
                <a:ln w="0"/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Exemples d’extraction de données</a:t>
            </a:r>
            <a:endParaRPr lang="fr-FR" sz="9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60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83;p37">
            <a:extLst>
              <a:ext uri="{FF2B5EF4-FFF2-40B4-BE49-F238E27FC236}">
                <a16:creationId xmlns:a16="http://schemas.microsoft.com/office/drawing/2014/main" id="{B5316F4E-8C37-4B52-998A-672AFD7FADF2}"/>
              </a:ext>
            </a:extLst>
          </p:cNvPr>
          <p:cNvSpPr/>
          <p:nvPr/>
        </p:nvSpPr>
        <p:spPr>
          <a:xfrm>
            <a:off x="5277418" y="2687975"/>
            <a:ext cx="1085987" cy="456056"/>
          </a:xfrm>
          <a:custGeom>
            <a:avLst/>
            <a:gdLst/>
            <a:ahLst/>
            <a:cxnLst/>
            <a:rect l="l" t="t" r="r" b="b"/>
            <a:pathLst>
              <a:path w="66249" h="27821" extrusionOk="0">
                <a:moveTo>
                  <a:pt x="28621" y="0"/>
                </a:moveTo>
                <a:cubicBezTo>
                  <a:pt x="23218" y="0"/>
                  <a:pt x="18447" y="3436"/>
                  <a:pt x="18014" y="9107"/>
                </a:cubicBezTo>
                <a:cubicBezTo>
                  <a:pt x="17980" y="9741"/>
                  <a:pt x="18014" y="10408"/>
                  <a:pt x="18081" y="11042"/>
                </a:cubicBezTo>
                <a:cubicBezTo>
                  <a:pt x="17980" y="11042"/>
                  <a:pt x="17847" y="11008"/>
                  <a:pt x="17747" y="11008"/>
                </a:cubicBezTo>
                <a:cubicBezTo>
                  <a:pt x="17013" y="11042"/>
                  <a:pt x="16279" y="11075"/>
                  <a:pt x="15545" y="11142"/>
                </a:cubicBezTo>
                <a:cubicBezTo>
                  <a:pt x="14044" y="11409"/>
                  <a:pt x="12677" y="12076"/>
                  <a:pt x="11509" y="13110"/>
                </a:cubicBezTo>
                <a:cubicBezTo>
                  <a:pt x="10142" y="14311"/>
                  <a:pt x="9208" y="15978"/>
                  <a:pt x="8841" y="17780"/>
                </a:cubicBezTo>
                <a:cubicBezTo>
                  <a:pt x="5138" y="18280"/>
                  <a:pt x="1869" y="20649"/>
                  <a:pt x="535" y="24451"/>
                </a:cubicBezTo>
                <a:cubicBezTo>
                  <a:pt x="168" y="25552"/>
                  <a:pt x="1" y="26686"/>
                  <a:pt x="1" y="27787"/>
                </a:cubicBezTo>
                <a:lnTo>
                  <a:pt x="64647" y="27787"/>
                </a:lnTo>
                <a:lnTo>
                  <a:pt x="64647" y="27820"/>
                </a:lnTo>
                <a:cubicBezTo>
                  <a:pt x="65314" y="26619"/>
                  <a:pt x="65748" y="25285"/>
                  <a:pt x="65881" y="23751"/>
                </a:cubicBezTo>
                <a:cubicBezTo>
                  <a:pt x="66248" y="18680"/>
                  <a:pt x="62145" y="13176"/>
                  <a:pt x="56775" y="13176"/>
                </a:cubicBezTo>
                <a:cubicBezTo>
                  <a:pt x="53739" y="13176"/>
                  <a:pt x="50937" y="14244"/>
                  <a:pt x="48936" y="16179"/>
                </a:cubicBezTo>
                <a:cubicBezTo>
                  <a:pt x="48502" y="14878"/>
                  <a:pt x="47835" y="13677"/>
                  <a:pt x="46934" y="12643"/>
                </a:cubicBezTo>
                <a:cubicBezTo>
                  <a:pt x="46267" y="12076"/>
                  <a:pt x="45600" y="11475"/>
                  <a:pt x="44933" y="10908"/>
                </a:cubicBezTo>
                <a:cubicBezTo>
                  <a:pt x="43432" y="9941"/>
                  <a:pt x="41797" y="9374"/>
                  <a:pt x="40030" y="9207"/>
                </a:cubicBezTo>
                <a:lnTo>
                  <a:pt x="37728" y="9340"/>
                </a:lnTo>
                <a:cubicBezTo>
                  <a:pt x="37428" y="4670"/>
                  <a:pt x="33558" y="0"/>
                  <a:pt x="286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82;p37">
            <a:extLst>
              <a:ext uri="{FF2B5EF4-FFF2-40B4-BE49-F238E27FC236}">
                <a16:creationId xmlns:a16="http://schemas.microsoft.com/office/drawing/2014/main" id="{D6BAD60D-B331-4143-A7A7-391C25CA876D}"/>
              </a:ext>
            </a:extLst>
          </p:cNvPr>
          <p:cNvSpPr/>
          <p:nvPr/>
        </p:nvSpPr>
        <p:spPr>
          <a:xfrm flipH="1">
            <a:off x="5929679" y="4187459"/>
            <a:ext cx="922338" cy="387338"/>
          </a:xfrm>
          <a:custGeom>
            <a:avLst/>
            <a:gdLst/>
            <a:ahLst/>
            <a:cxnLst/>
            <a:rect l="l" t="t" r="r" b="b"/>
            <a:pathLst>
              <a:path w="66248" h="27821" extrusionOk="0">
                <a:moveTo>
                  <a:pt x="28621" y="1"/>
                </a:moveTo>
                <a:cubicBezTo>
                  <a:pt x="23217" y="1"/>
                  <a:pt x="18447" y="3436"/>
                  <a:pt x="18013" y="9107"/>
                </a:cubicBezTo>
                <a:cubicBezTo>
                  <a:pt x="17947" y="9741"/>
                  <a:pt x="17980" y="10408"/>
                  <a:pt x="18080" y="11042"/>
                </a:cubicBezTo>
                <a:cubicBezTo>
                  <a:pt x="17947" y="11042"/>
                  <a:pt x="17847" y="11009"/>
                  <a:pt x="17713" y="11009"/>
                </a:cubicBezTo>
                <a:cubicBezTo>
                  <a:pt x="16979" y="11042"/>
                  <a:pt x="16279" y="11075"/>
                  <a:pt x="15545" y="11142"/>
                </a:cubicBezTo>
                <a:cubicBezTo>
                  <a:pt x="14011" y="11409"/>
                  <a:pt x="12676" y="12076"/>
                  <a:pt x="11509" y="13077"/>
                </a:cubicBezTo>
                <a:cubicBezTo>
                  <a:pt x="10108" y="14311"/>
                  <a:pt x="9174" y="15979"/>
                  <a:pt x="8807" y="17780"/>
                </a:cubicBezTo>
                <a:cubicBezTo>
                  <a:pt x="5138" y="18280"/>
                  <a:pt x="1835" y="20649"/>
                  <a:pt x="534" y="24451"/>
                </a:cubicBezTo>
                <a:cubicBezTo>
                  <a:pt x="167" y="25552"/>
                  <a:pt x="1" y="26686"/>
                  <a:pt x="1" y="27787"/>
                </a:cubicBezTo>
                <a:lnTo>
                  <a:pt x="64647" y="27787"/>
                </a:lnTo>
                <a:lnTo>
                  <a:pt x="64647" y="27821"/>
                </a:lnTo>
                <a:cubicBezTo>
                  <a:pt x="65314" y="26620"/>
                  <a:pt x="65748" y="25285"/>
                  <a:pt x="65848" y="23751"/>
                </a:cubicBezTo>
                <a:cubicBezTo>
                  <a:pt x="66248" y="18681"/>
                  <a:pt x="62145" y="13177"/>
                  <a:pt x="56741" y="13177"/>
                </a:cubicBezTo>
                <a:cubicBezTo>
                  <a:pt x="53739" y="13177"/>
                  <a:pt x="50904" y="14244"/>
                  <a:pt x="48936" y="16179"/>
                </a:cubicBezTo>
                <a:cubicBezTo>
                  <a:pt x="48502" y="14878"/>
                  <a:pt x="47835" y="13677"/>
                  <a:pt x="46901" y="12643"/>
                </a:cubicBezTo>
                <a:cubicBezTo>
                  <a:pt x="46234" y="12076"/>
                  <a:pt x="45600" y="11476"/>
                  <a:pt x="44933" y="10908"/>
                </a:cubicBezTo>
                <a:cubicBezTo>
                  <a:pt x="43432" y="9941"/>
                  <a:pt x="41797" y="9374"/>
                  <a:pt x="39996" y="9207"/>
                </a:cubicBezTo>
                <a:lnTo>
                  <a:pt x="37728" y="9341"/>
                </a:lnTo>
                <a:cubicBezTo>
                  <a:pt x="37427" y="4671"/>
                  <a:pt x="33558" y="1"/>
                  <a:pt x="286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0;p37">
            <a:extLst>
              <a:ext uri="{FF2B5EF4-FFF2-40B4-BE49-F238E27FC236}">
                <a16:creationId xmlns:a16="http://schemas.microsoft.com/office/drawing/2014/main" id="{2C85BC1F-D865-4F6C-854C-54C86B1DB9A3}"/>
              </a:ext>
            </a:extLst>
          </p:cNvPr>
          <p:cNvSpPr/>
          <p:nvPr/>
        </p:nvSpPr>
        <p:spPr>
          <a:xfrm>
            <a:off x="3703120" y="3642254"/>
            <a:ext cx="786873" cy="387306"/>
          </a:xfrm>
          <a:custGeom>
            <a:avLst/>
            <a:gdLst/>
            <a:ahLst/>
            <a:cxnLst/>
            <a:rect l="l" t="t" r="r" b="b"/>
            <a:pathLst>
              <a:path w="48002" h="23627" extrusionOk="0">
                <a:moveTo>
                  <a:pt x="22475" y="0"/>
                </a:moveTo>
                <a:cubicBezTo>
                  <a:pt x="22035" y="0"/>
                  <a:pt x="21592" y="38"/>
                  <a:pt x="21149" y="110"/>
                </a:cubicBezTo>
                <a:cubicBezTo>
                  <a:pt x="20516" y="310"/>
                  <a:pt x="19915" y="510"/>
                  <a:pt x="19315" y="744"/>
                </a:cubicBezTo>
                <a:cubicBezTo>
                  <a:pt x="18414" y="1177"/>
                  <a:pt x="17647" y="1778"/>
                  <a:pt x="17013" y="2511"/>
                </a:cubicBezTo>
                <a:cubicBezTo>
                  <a:pt x="15946" y="3712"/>
                  <a:pt x="15279" y="5213"/>
                  <a:pt x="15145" y="6815"/>
                </a:cubicBezTo>
                <a:cubicBezTo>
                  <a:pt x="15145" y="6881"/>
                  <a:pt x="15145" y="6948"/>
                  <a:pt x="15145" y="7015"/>
                </a:cubicBezTo>
                <a:cubicBezTo>
                  <a:pt x="14711" y="6881"/>
                  <a:pt x="14244" y="6815"/>
                  <a:pt x="13777" y="6781"/>
                </a:cubicBezTo>
                <a:cubicBezTo>
                  <a:pt x="13177" y="6815"/>
                  <a:pt x="12610" y="6848"/>
                  <a:pt x="12010" y="6881"/>
                </a:cubicBezTo>
                <a:cubicBezTo>
                  <a:pt x="10809" y="7115"/>
                  <a:pt x="9741" y="7615"/>
                  <a:pt x="8807" y="8449"/>
                </a:cubicBezTo>
                <a:cubicBezTo>
                  <a:pt x="7506" y="9583"/>
                  <a:pt x="6672" y="11251"/>
                  <a:pt x="6539" y="12986"/>
                </a:cubicBezTo>
                <a:cubicBezTo>
                  <a:pt x="6506" y="13419"/>
                  <a:pt x="6539" y="13886"/>
                  <a:pt x="6572" y="14320"/>
                </a:cubicBezTo>
                <a:cubicBezTo>
                  <a:pt x="5805" y="14420"/>
                  <a:pt x="5171" y="14620"/>
                  <a:pt x="4237" y="14987"/>
                </a:cubicBezTo>
                <a:cubicBezTo>
                  <a:pt x="3203" y="15421"/>
                  <a:pt x="1802" y="16688"/>
                  <a:pt x="1269" y="17656"/>
                </a:cubicBezTo>
                <a:cubicBezTo>
                  <a:pt x="1002" y="18189"/>
                  <a:pt x="735" y="18723"/>
                  <a:pt x="468" y="19257"/>
                </a:cubicBezTo>
                <a:cubicBezTo>
                  <a:pt x="68" y="20458"/>
                  <a:pt x="1" y="21658"/>
                  <a:pt x="201" y="22859"/>
                </a:cubicBezTo>
                <a:cubicBezTo>
                  <a:pt x="301" y="23126"/>
                  <a:pt x="401" y="23360"/>
                  <a:pt x="468" y="23627"/>
                </a:cubicBezTo>
                <a:lnTo>
                  <a:pt x="47268" y="23627"/>
                </a:lnTo>
                <a:cubicBezTo>
                  <a:pt x="47502" y="22993"/>
                  <a:pt x="47668" y="22326"/>
                  <a:pt x="47735" y="21625"/>
                </a:cubicBezTo>
                <a:cubicBezTo>
                  <a:pt x="48002" y="17989"/>
                  <a:pt x="45066" y="14153"/>
                  <a:pt x="41230" y="14086"/>
                </a:cubicBezTo>
                <a:cubicBezTo>
                  <a:pt x="40530" y="14086"/>
                  <a:pt x="39863" y="14086"/>
                  <a:pt x="39162" y="14120"/>
                </a:cubicBezTo>
                <a:cubicBezTo>
                  <a:pt x="39162" y="13820"/>
                  <a:pt x="39096" y="13553"/>
                  <a:pt x="39062" y="13252"/>
                </a:cubicBezTo>
                <a:cubicBezTo>
                  <a:pt x="38662" y="11184"/>
                  <a:pt x="37428" y="9283"/>
                  <a:pt x="35660" y="8115"/>
                </a:cubicBezTo>
                <a:cubicBezTo>
                  <a:pt x="34315" y="7226"/>
                  <a:pt x="32954" y="6867"/>
                  <a:pt x="31578" y="6867"/>
                </a:cubicBezTo>
                <a:cubicBezTo>
                  <a:pt x="30940" y="6867"/>
                  <a:pt x="30300" y="6944"/>
                  <a:pt x="29655" y="7081"/>
                </a:cubicBezTo>
                <a:cubicBezTo>
                  <a:pt x="29655" y="7048"/>
                  <a:pt x="29655" y="7015"/>
                  <a:pt x="29622" y="6981"/>
                </a:cubicBezTo>
                <a:cubicBezTo>
                  <a:pt x="29622" y="6614"/>
                  <a:pt x="29589" y="6247"/>
                  <a:pt x="29522" y="5881"/>
                </a:cubicBezTo>
                <a:cubicBezTo>
                  <a:pt x="29088" y="3345"/>
                  <a:pt x="27187" y="1211"/>
                  <a:pt x="24785" y="377"/>
                </a:cubicBezTo>
                <a:cubicBezTo>
                  <a:pt x="24037" y="120"/>
                  <a:pt x="23261" y="0"/>
                  <a:pt x="224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84;p37">
            <a:extLst>
              <a:ext uri="{FF2B5EF4-FFF2-40B4-BE49-F238E27FC236}">
                <a16:creationId xmlns:a16="http://schemas.microsoft.com/office/drawing/2014/main" id="{2BF1D38B-D7E9-448F-A993-E6ACC7A791D9}"/>
              </a:ext>
            </a:extLst>
          </p:cNvPr>
          <p:cNvSpPr/>
          <p:nvPr/>
        </p:nvSpPr>
        <p:spPr>
          <a:xfrm>
            <a:off x="4989559" y="4397338"/>
            <a:ext cx="1421515" cy="1289605"/>
          </a:xfrm>
          <a:custGeom>
            <a:avLst/>
            <a:gdLst/>
            <a:ahLst/>
            <a:cxnLst/>
            <a:rect l="l" t="t" r="r" b="b"/>
            <a:pathLst>
              <a:path w="94735" h="140968" extrusionOk="0">
                <a:moveTo>
                  <a:pt x="0" y="51937"/>
                </a:moveTo>
                <a:lnTo>
                  <a:pt x="12876" y="51937"/>
                </a:lnTo>
                <a:lnTo>
                  <a:pt x="12876" y="140968"/>
                </a:lnTo>
                <a:lnTo>
                  <a:pt x="42430" y="140968"/>
                </a:lnTo>
                <a:lnTo>
                  <a:pt x="42430" y="106810"/>
                </a:lnTo>
                <a:cubicBezTo>
                  <a:pt x="44832" y="102240"/>
                  <a:pt x="50002" y="102240"/>
                  <a:pt x="52404" y="106810"/>
                </a:cubicBezTo>
                <a:lnTo>
                  <a:pt x="52404" y="140968"/>
                </a:lnTo>
                <a:lnTo>
                  <a:pt x="81925" y="140968"/>
                </a:lnTo>
                <a:lnTo>
                  <a:pt x="81925" y="57141"/>
                </a:lnTo>
                <a:lnTo>
                  <a:pt x="81925" y="51937"/>
                </a:lnTo>
                <a:lnTo>
                  <a:pt x="94734" y="51937"/>
                </a:lnTo>
                <a:lnTo>
                  <a:pt x="81925" y="37794"/>
                </a:lnTo>
                <a:lnTo>
                  <a:pt x="81925" y="14811"/>
                </a:lnTo>
                <a:lnTo>
                  <a:pt x="72352" y="14811"/>
                </a:lnTo>
                <a:lnTo>
                  <a:pt x="72352" y="27286"/>
                </a:lnTo>
                <a:lnTo>
                  <a:pt x="47434" y="0"/>
                </a:lnTo>
                <a:close/>
                <a:moveTo>
                  <a:pt x="61177" y="77756"/>
                </a:moveTo>
                <a:cubicBezTo>
                  <a:pt x="63579" y="73219"/>
                  <a:pt x="68783" y="73219"/>
                  <a:pt x="71184" y="77756"/>
                </a:cubicBezTo>
                <a:lnTo>
                  <a:pt x="71184" y="95835"/>
                </a:lnTo>
                <a:lnTo>
                  <a:pt x="61177" y="95835"/>
                </a:lnTo>
                <a:close/>
                <a:moveTo>
                  <a:pt x="42430" y="77756"/>
                </a:moveTo>
                <a:cubicBezTo>
                  <a:pt x="44832" y="73219"/>
                  <a:pt x="50002" y="73219"/>
                  <a:pt x="52404" y="77756"/>
                </a:cubicBezTo>
                <a:lnTo>
                  <a:pt x="52404" y="95835"/>
                </a:lnTo>
                <a:lnTo>
                  <a:pt x="42430" y="95835"/>
                </a:lnTo>
                <a:close/>
                <a:moveTo>
                  <a:pt x="23684" y="77756"/>
                </a:moveTo>
                <a:cubicBezTo>
                  <a:pt x="26052" y="73219"/>
                  <a:pt x="31656" y="73219"/>
                  <a:pt x="34058" y="77756"/>
                </a:cubicBezTo>
                <a:lnTo>
                  <a:pt x="34058" y="95835"/>
                </a:lnTo>
                <a:lnTo>
                  <a:pt x="23684" y="95835"/>
                </a:lnTo>
                <a:close/>
              </a:path>
            </a:pathLst>
          </a:cu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928D2F7-1DE4-43C0-A8CD-11E876198FA8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4403CF3-04F7-4264-94CE-35DCFB671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F09A0A60-25AF-4D20-8357-C6AA771B3BCB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13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Google Shape;1885;p37">
            <a:extLst>
              <a:ext uri="{FF2B5EF4-FFF2-40B4-BE49-F238E27FC236}">
                <a16:creationId xmlns:a16="http://schemas.microsoft.com/office/drawing/2014/main" id="{7A30FFDF-7AB9-4DDE-9C46-BCA049919581}"/>
              </a:ext>
            </a:extLst>
          </p:cNvPr>
          <p:cNvSpPr/>
          <p:nvPr/>
        </p:nvSpPr>
        <p:spPr>
          <a:xfrm>
            <a:off x="4096557" y="2687975"/>
            <a:ext cx="1552943" cy="2998969"/>
          </a:xfrm>
          <a:custGeom>
            <a:avLst/>
            <a:gdLst/>
            <a:ahLst/>
            <a:cxnLst/>
            <a:rect l="l" t="t" r="r" b="b"/>
            <a:pathLst>
              <a:path w="94735" h="214021" extrusionOk="0">
                <a:moveTo>
                  <a:pt x="0" y="51938"/>
                </a:moveTo>
                <a:lnTo>
                  <a:pt x="12910" y="51938"/>
                </a:lnTo>
                <a:lnTo>
                  <a:pt x="12910" y="214021"/>
                </a:lnTo>
                <a:lnTo>
                  <a:pt x="81959" y="214021"/>
                </a:lnTo>
                <a:lnTo>
                  <a:pt x="81959" y="51938"/>
                </a:lnTo>
                <a:lnTo>
                  <a:pt x="94735" y="51938"/>
                </a:lnTo>
                <a:lnTo>
                  <a:pt x="47434" y="1"/>
                </a:lnTo>
                <a:lnTo>
                  <a:pt x="22483" y="27421"/>
                </a:lnTo>
                <a:lnTo>
                  <a:pt x="22483" y="10041"/>
                </a:lnTo>
                <a:lnTo>
                  <a:pt x="12910" y="10041"/>
                </a:lnTo>
                <a:lnTo>
                  <a:pt x="12910" y="37928"/>
                </a:lnTo>
                <a:close/>
                <a:moveTo>
                  <a:pt x="61211" y="165486"/>
                </a:moveTo>
                <a:cubicBezTo>
                  <a:pt x="63579" y="160916"/>
                  <a:pt x="68783" y="160916"/>
                  <a:pt x="71185" y="165486"/>
                </a:cubicBezTo>
                <a:lnTo>
                  <a:pt x="71185" y="183666"/>
                </a:lnTo>
                <a:lnTo>
                  <a:pt x="61211" y="183666"/>
                </a:lnTo>
                <a:close/>
                <a:moveTo>
                  <a:pt x="61211" y="133563"/>
                </a:moveTo>
                <a:cubicBezTo>
                  <a:pt x="63579" y="128993"/>
                  <a:pt x="68783" y="128993"/>
                  <a:pt x="71185" y="133563"/>
                </a:cubicBezTo>
                <a:lnTo>
                  <a:pt x="71185" y="151743"/>
                </a:lnTo>
                <a:lnTo>
                  <a:pt x="61211" y="151743"/>
                </a:lnTo>
                <a:close/>
                <a:moveTo>
                  <a:pt x="61211" y="101607"/>
                </a:moveTo>
                <a:cubicBezTo>
                  <a:pt x="63579" y="97070"/>
                  <a:pt x="68783" y="97070"/>
                  <a:pt x="71185" y="101607"/>
                </a:cubicBezTo>
                <a:lnTo>
                  <a:pt x="71185" y="119820"/>
                </a:lnTo>
                <a:lnTo>
                  <a:pt x="61211" y="119820"/>
                </a:lnTo>
                <a:close/>
                <a:moveTo>
                  <a:pt x="61211" y="69684"/>
                </a:moveTo>
                <a:cubicBezTo>
                  <a:pt x="63579" y="65114"/>
                  <a:pt x="68783" y="65114"/>
                  <a:pt x="71185" y="69684"/>
                </a:cubicBezTo>
                <a:lnTo>
                  <a:pt x="71185" y="87864"/>
                </a:lnTo>
                <a:lnTo>
                  <a:pt x="61211" y="87864"/>
                </a:lnTo>
                <a:close/>
                <a:moveTo>
                  <a:pt x="42431" y="165486"/>
                </a:moveTo>
                <a:cubicBezTo>
                  <a:pt x="44832" y="160916"/>
                  <a:pt x="50036" y="160916"/>
                  <a:pt x="52404" y="165486"/>
                </a:cubicBezTo>
                <a:lnTo>
                  <a:pt x="52404" y="183666"/>
                </a:lnTo>
                <a:lnTo>
                  <a:pt x="42431" y="183666"/>
                </a:lnTo>
                <a:close/>
                <a:moveTo>
                  <a:pt x="42431" y="133563"/>
                </a:moveTo>
                <a:cubicBezTo>
                  <a:pt x="44832" y="128993"/>
                  <a:pt x="50036" y="128993"/>
                  <a:pt x="52404" y="133563"/>
                </a:cubicBezTo>
                <a:lnTo>
                  <a:pt x="52404" y="151743"/>
                </a:lnTo>
                <a:lnTo>
                  <a:pt x="42431" y="151743"/>
                </a:lnTo>
                <a:close/>
                <a:moveTo>
                  <a:pt x="42431" y="101607"/>
                </a:moveTo>
                <a:cubicBezTo>
                  <a:pt x="44832" y="97070"/>
                  <a:pt x="50036" y="97070"/>
                  <a:pt x="52404" y="101607"/>
                </a:cubicBezTo>
                <a:lnTo>
                  <a:pt x="52404" y="119820"/>
                </a:lnTo>
                <a:lnTo>
                  <a:pt x="42431" y="119820"/>
                </a:lnTo>
                <a:close/>
                <a:moveTo>
                  <a:pt x="42431" y="69684"/>
                </a:moveTo>
                <a:cubicBezTo>
                  <a:pt x="44832" y="65114"/>
                  <a:pt x="50036" y="65114"/>
                  <a:pt x="52404" y="69684"/>
                </a:cubicBezTo>
                <a:lnTo>
                  <a:pt x="52404" y="87864"/>
                </a:lnTo>
                <a:lnTo>
                  <a:pt x="42431" y="87864"/>
                </a:lnTo>
                <a:close/>
                <a:moveTo>
                  <a:pt x="23684" y="165486"/>
                </a:moveTo>
                <a:cubicBezTo>
                  <a:pt x="26086" y="160916"/>
                  <a:pt x="31656" y="160916"/>
                  <a:pt x="34058" y="165486"/>
                </a:cubicBezTo>
                <a:lnTo>
                  <a:pt x="34058" y="183666"/>
                </a:lnTo>
                <a:lnTo>
                  <a:pt x="23684" y="183666"/>
                </a:lnTo>
                <a:close/>
                <a:moveTo>
                  <a:pt x="23684" y="133563"/>
                </a:moveTo>
                <a:cubicBezTo>
                  <a:pt x="26086" y="128993"/>
                  <a:pt x="31656" y="128993"/>
                  <a:pt x="34058" y="133563"/>
                </a:cubicBezTo>
                <a:lnTo>
                  <a:pt x="34058" y="151743"/>
                </a:lnTo>
                <a:lnTo>
                  <a:pt x="23684" y="151743"/>
                </a:lnTo>
                <a:close/>
                <a:moveTo>
                  <a:pt x="23684" y="101607"/>
                </a:moveTo>
                <a:cubicBezTo>
                  <a:pt x="26086" y="97070"/>
                  <a:pt x="31656" y="97070"/>
                  <a:pt x="34058" y="101607"/>
                </a:cubicBezTo>
                <a:lnTo>
                  <a:pt x="34058" y="119820"/>
                </a:lnTo>
                <a:lnTo>
                  <a:pt x="23684" y="119820"/>
                </a:lnTo>
                <a:close/>
                <a:moveTo>
                  <a:pt x="23684" y="69684"/>
                </a:moveTo>
                <a:cubicBezTo>
                  <a:pt x="26086" y="65114"/>
                  <a:pt x="31656" y="65114"/>
                  <a:pt x="34058" y="69684"/>
                </a:cubicBezTo>
                <a:lnTo>
                  <a:pt x="34058" y="87864"/>
                </a:lnTo>
                <a:lnTo>
                  <a:pt x="23684" y="87864"/>
                </a:lnTo>
                <a:close/>
              </a:path>
            </a:pathLst>
          </a:cu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993738-41DA-4751-8304-64DB2100A910}"/>
              </a:ext>
            </a:extLst>
          </p:cNvPr>
          <p:cNvSpPr txBox="1"/>
          <p:nvPr/>
        </p:nvSpPr>
        <p:spPr>
          <a:xfrm>
            <a:off x="422751" y="383038"/>
            <a:ext cx="1045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Nombre d’appartements vendus:</a:t>
            </a:r>
          </a:p>
        </p:txBody>
      </p:sp>
      <p:cxnSp>
        <p:nvCxnSpPr>
          <p:cNvPr id="12" name="Google Shape;1890;p37">
            <a:extLst>
              <a:ext uri="{FF2B5EF4-FFF2-40B4-BE49-F238E27FC236}">
                <a16:creationId xmlns:a16="http://schemas.microsoft.com/office/drawing/2014/main" id="{8B412A61-E97B-413D-B999-70E91312C331}"/>
              </a:ext>
            </a:extLst>
          </p:cNvPr>
          <p:cNvCxnSpPr/>
          <p:nvPr/>
        </p:nvCxnSpPr>
        <p:spPr>
          <a:xfrm>
            <a:off x="1261451" y="3427831"/>
            <a:ext cx="2733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891;p37">
            <a:extLst>
              <a:ext uri="{FF2B5EF4-FFF2-40B4-BE49-F238E27FC236}">
                <a16:creationId xmlns:a16="http://schemas.microsoft.com/office/drawing/2014/main" id="{D53243E3-70BF-4EC6-B269-6D0D07D96BB5}"/>
              </a:ext>
            </a:extLst>
          </p:cNvPr>
          <p:cNvCxnSpPr/>
          <p:nvPr/>
        </p:nvCxnSpPr>
        <p:spPr>
          <a:xfrm rot="10800000">
            <a:off x="6411074" y="5459298"/>
            <a:ext cx="347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4653711-B6C9-431A-B9C8-C31834D67BBB}"/>
              </a:ext>
            </a:extLst>
          </p:cNvPr>
          <p:cNvSpPr txBox="1"/>
          <p:nvPr/>
        </p:nvSpPr>
        <p:spPr>
          <a:xfrm>
            <a:off x="1394025" y="2042836"/>
            <a:ext cx="25058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31 362 </a:t>
            </a:r>
          </a:p>
          <a:p>
            <a:pPr algn="ctr"/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appartements </a:t>
            </a:r>
          </a:p>
          <a:p>
            <a:pPr algn="ctr"/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vendus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3A6947-3AB0-43C2-A592-DB059CE44550}"/>
              </a:ext>
            </a:extLst>
          </p:cNvPr>
          <p:cNvSpPr txBox="1"/>
          <p:nvPr/>
        </p:nvSpPr>
        <p:spPr>
          <a:xfrm>
            <a:off x="7540317" y="4074303"/>
            <a:ext cx="16466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2 789</a:t>
            </a:r>
          </a:p>
          <a:p>
            <a:pPr algn="ctr"/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maisons </a:t>
            </a:r>
          </a:p>
          <a:p>
            <a:pPr algn="ctr"/>
            <a:r>
              <a:rPr lang="fr-FR" sz="2800" dirty="0">
                <a:latin typeface="Roboto" panose="02000000000000000000" pitchFamily="2" charset="0"/>
                <a:ea typeface="Roboto" panose="02000000000000000000" pitchFamily="2" charset="0"/>
              </a:rPr>
              <a:t>vendues</a:t>
            </a:r>
          </a:p>
        </p:txBody>
      </p:sp>
    </p:spTree>
    <p:extLst>
      <p:ext uri="{BB962C8B-B14F-4D97-AF65-F5344CB8AC3E}">
        <p14:creationId xmlns:p14="http://schemas.microsoft.com/office/powerpoint/2010/main" val="131654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1BD2E7D2-1353-4797-BB56-EB87A0AD4C39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5E4DCF1-AC61-4B6E-9129-4FD62F406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7D8DE2F5-A38A-4F2B-8ED7-215E7F5CDF85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14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7E1090D-573E-4422-A56B-8A3C4048A40E}"/>
              </a:ext>
            </a:extLst>
          </p:cNvPr>
          <p:cNvSpPr txBox="1"/>
          <p:nvPr/>
        </p:nvSpPr>
        <p:spPr>
          <a:xfrm>
            <a:off x="416559" y="421240"/>
            <a:ext cx="11115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% ventes appartements par nombre de pièces:</a:t>
            </a:r>
          </a:p>
        </p:txBody>
      </p:sp>
      <p:sp>
        <p:nvSpPr>
          <p:cNvPr id="28" name="Google Shape;707;p24">
            <a:extLst>
              <a:ext uri="{FF2B5EF4-FFF2-40B4-BE49-F238E27FC236}">
                <a16:creationId xmlns:a16="http://schemas.microsoft.com/office/drawing/2014/main" id="{425B7F5C-5DDB-47A9-8C52-7A5C4884B526}"/>
              </a:ext>
            </a:extLst>
          </p:cNvPr>
          <p:cNvSpPr/>
          <p:nvPr/>
        </p:nvSpPr>
        <p:spPr>
          <a:xfrm rot="-5400000">
            <a:off x="1150287" y="3820583"/>
            <a:ext cx="1581600" cy="384300"/>
          </a:xfrm>
          <a:prstGeom prst="homePlate">
            <a:avLst>
              <a:gd name="adj" fmla="val 45686"/>
            </a:avLst>
          </a:pr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08;p24">
            <a:extLst>
              <a:ext uri="{FF2B5EF4-FFF2-40B4-BE49-F238E27FC236}">
                <a16:creationId xmlns:a16="http://schemas.microsoft.com/office/drawing/2014/main" id="{DB34A5AD-CBED-42D0-AB47-5DFD7300CDAA}"/>
              </a:ext>
            </a:extLst>
          </p:cNvPr>
          <p:cNvSpPr/>
          <p:nvPr/>
        </p:nvSpPr>
        <p:spPr>
          <a:xfrm rot="-5400000">
            <a:off x="1931501" y="3933873"/>
            <a:ext cx="1355021" cy="384300"/>
          </a:xfrm>
          <a:prstGeom prst="homePlate">
            <a:avLst>
              <a:gd name="adj" fmla="val 45686"/>
            </a:avLst>
          </a:pr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9;p24">
            <a:extLst>
              <a:ext uri="{FF2B5EF4-FFF2-40B4-BE49-F238E27FC236}">
                <a16:creationId xmlns:a16="http://schemas.microsoft.com/office/drawing/2014/main" id="{56AF415F-6BBE-48F9-A919-FC27F73BE994}"/>
              </a:ext>
            </a:extLst>
          </p:cNvPr>
          <p:cNvSpPr/>
          <p:nvPr/>
        </p:nvSpPr>
        <p:spPr>
          <a:xfrm rot="-5400000">
            <a:off x="2916612" y="4266008"/>
            <a:ext cx="720000" cy="384300"/>
          </a:xfrm>
          <a:prstGeom prst="homePlate">
            <a:avLst>
              <a:gd name="adj" fmla="val 45686"/>
            </a:avLst>
          </a:prstGeom>
          <a:solidFill>
            <a:srgbClr val="FDD6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10;p24">
            <a:extLst>
              <a:ext uri="{FF2B5EF4-FFF2-40B4-BE49-F238E27FC236}">
                <a16:creationId xmlns:a16="http://schemas.microsoft.com/office/drawing/2014/main" id="{C97D9C1E-430B-4948-8A37-16C7BA48A031}"/>
              </a:ext>
            </a:extLst>
          </p:cNvPr>
          <p:cNvSpPr/>
          <p:nvPr/>
        </p:nvSpPr>
        <p:spPr>
          <a:xfrm rot="-5400000">
            <a:off x="3764862" y="4450883"/>
            <a:ext cx="360000" cy="384300"/>
          </a:xfrm>
          <a:prstGeom prst="homePlate">
            <a:avLst>
              <a:gd name="adj" fmla="val 45686"/>
            </a:avLst>
          </a:prstGeom>
          <a:solidFill>
            <a:srgbClr val="F66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11;p24">
            <a:extLst>
              <a:ext uri="{FF2B5EF4-FFF2-40B4-BE49-F238E27FC236}">
                <a16:creationId xmlns:a16="http://schemas.microsoft.com/office/drawing/2014/main" id="{41A98D9E-578F-4CAB-A854-A0BD4B55510A}"/>
              </a:ext>
            </a:extLst>
          </p:cNvPr>
          <p:cNvSpPr/>
          <p:nvPr/>
        </p:nvSpPr>
        <p:spPr>
          <a:xfrm rot="-5400000">
            <a:off x="913162" y="4241458"/>
            <a:ext cx="720000" cy="384300"/>
          </a:xfrm>
          <a:prstGeom prst="homePlate">
            <a:avLst>
              <a:gd name="adj" fmla="val 4568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712;p24">
            <a:extLst>
              <a:ext uri="{FF2B5EF4-FFF2-40B4-BE49-F238E27FC236}">
                <a16:creationId xmlns:a16="http://schemas.microsoft.com/office/drawing/2014/main" id="{F5719DF1-4E08-4322-A4A8-39B5AC8777EC}"/>
              </a:ext>
            </a:extLst>
          </p:cNvPr>
          <p:cNvGrpSpPr/>
          <p:nvPr/>
        </p:nvGrpSpPr>
        <p:grpSpPr>
          <a:xfrm>
            <a:off x="1001576" y="3964744"/>
            <a:ext cx="543172" cy="256559"/>
            <a:chOff x="778714" y="1556572"/>
            <a:chExt cx="543172" cy="256559"/>
          </a:xfrm>
          <a:solidFill>
            <a:schemeClr val="bg1">
              <a:lumMod val="50000"/>
            </a:schemeClr>
          </a:solidFill>
        </p:grpSpPr>
        <p:sp>
          <p:nvSpPr>
            <p:cNvPr id="34" name="Google Shape;713;p24">
              <a:extLst>
                <a:ext uri="{FF2B5EF4-FFF2-40B4-BE49-F238E27FC236}">
                  <a16:creationId xmlns:a16="http://schemas.microsoft.com/office/drawing/2014/main" id="{4979AFF8-A987-49B1-960C-AB75E31C22AC}"/>
                </a:ext>
              </a:extLst>
            </p:cNvPr>
            <p:cNvSpPr/>
            <p:nvPr/>
          </p:nvSpPr>
          <p:spPr>
            <a:xfrm>
              <a:off x="778714" y="1556572"/>
              <a:ext cx="543172" cy="256559"/>
            </a:xfrm>
            <a:custGeom>
              <a:avLst/>
              <a:gdLst/>
              <a:ahLst/>
              <a:cxnLst/>
              <a:rect l="l" t="t" r="r" b="b"/>
              <a:pathLst>
                <a:path w="27254" h="12873" extrusionOk="0">
                  <a:moveTo>
                    <a:pt x="13878" y="0"/>
                  </a:moveTo>
                  <a:lnTo>
                    <a:pt x="1" y="12176"/>
                  </a:lnTo>
                  <a:cubicBezTo>
                    <a:pt x="1" y="12176"/>
                    <a:pt x="386" y="12873"/>
                    <a:pt x="1197" y="12873"/>
                  </a:cubicBezTo>
                  <a:cubicBezTo>
                    <a:pt x="1602" y="12873"/>
                    <a:pt x="2114" y="12698"/>
                    <a:pt x="2736" y="12176"/>
                  </a:cubicBezTo>
                  <a:lnTo>
                    <a:pt x="13878" y="2769"/>
                  </a:lnTo>
                  <a:lnTo>
                    <a:pt x="24318" y="12109"/>
                  </a:lnTo>
                  <a:cubicBezTo>
                    <a:pt x="25030" y="12632"/>
                    <a:pt x="25593" y="12806"/>
                    <a:pt x="26028" y="12806"/>
                  </a:cubicBezTo>
                  <a:cubicBezTo>
                    <a:pt x="26898" y="12806"/>
                    <a:pt x="27254" y="12109"/>
                    <a:pt x="27254" y="12109"/>
                  </a:cubicBezTo>
                  <a:lnTo>
                    <a:pt x="138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14;p24">
              <a:extLst>
                <a:ext uri="{FF2B5EF4-FFF2-40B4-BE49-F238E27FC236}">
                  <a16:creationId xmlns:a16="http://schemas.microsoft.com/office/drawing/2014/main" id="{0428A64D-CFF4-4133-8140-14F2B69D1006}"/>
                </a:ext>
              </a:extLst>
            </p:cNvPr>
            <p:cNvSpPr/>
            <p:nvPr/>
          </p:nvSpPr>
          <p:spPr>
            <a:xfrm>
              <a:off x="1194126" y="1598751"/>
              <a:ext cx="52999" cy="108586"/>
            </a:xfrm>
            <a:custGeom>
              <a:avLst/>
              <a:gdLst/>
              <a:ahLst/>
              <a:cxnLst/>
              <a:rect l="l" t="t" r="r" b="b"/>
              <a:pathLst>
                <a:path w="2703" h="5538" extrusionOk="0">
                  <a:moveTo>
                    <a:pt x="1" y="1"/>
                  </a:moveTo>
                  <a:lnTo>
                    <a:pt x="34" y="3270"/>
                  </a:lnTo>
                  <a:lnTo>
                    <a:pt x="2702" y="5538"/>
                  </a:lnTo>
                  <a:lnTo>
                    <a:pt x="2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716;p24">
            <a:extLst>
              <a:ext uri="{FF2B5EF4-FFF2-40B4-BE49-F238E27FC236}">
                <a16:creationId xmlns:a16="http://schemas.microsoft.com/office/drawing/2014/main" id="{2C6F0D04-8ED4-421F-BC19-2FAC6F608465}"/>
              </a:ext>
            </a:extLst>
          </p:cNvPr>
          <p:cNvSpPr/>
          <p:nvPr/>
        </p:nvSpPr>
        <p:spPr>
          <a:xfrm>
            <a:off x="1669222" y="3131504"/>
            <a:ext cx="543172" cy="256559"/>
          </a:xfrm>
          <a:custGeom>
            <a:avLst/>
            <a:gdLst/>
            <a:ahLst/>
            <a:cxnLst/>
            <a:rect l="l" t="t" r="r" b="b"/>
            <a:pathLst>
              <a:path w="27254" h="12873" extrusionOk="0">
                <a:moveTo>
                  <a:pt x="13844" y="0"/>
                </a:moveTo>
                <a:lnTo>
                  <a:pt x="1" y="12175"/>
                </a:lnTo>
                <a:cubicBezTo>
                  <a:pt x="1" y="12175"/>
                  <a:pt x="372" y="12872"/>
                  <a:pt x="1172" y="12872"/>
                </a:cubicBezTo>
                <a:cubicBezTo>
                  <a:pt x="1572" y="12872"/>
                  <a:pt x="2080" y="12698"/>
                  <a:pt x="2703" y="12175"/>
                </a:cubicBezTo>
                <a:lnTo>
                  <a:pt x="13844" y="2769"/>
                </a:lnTo>
                <a:lnTo>
                  <a:pt x="24285" y="12109"/>
                </a:lnTo>
                <a:cubicBezTo>
                  <a:pt x="24997" y="12631"/>
                  <a:pt x="25564" y="12806"/>
                  <a:pt x="26004" y="12806"/>
                </a:cubicBezTo>
                <a:cubicBezTo>
                  <a:pt x="26883" y="12806"/>
                  <a:pt x="27254" y="12109"/>
                  <a:pt x="27254" y="12109"/>
                </a:cubicBezTo>
                <a:lnTo>
                  <a:pt x="13844" y="0"/>
                </a:lnTo>
                <a:close/>
              </a:path>
            </a:pathLst>
          </a:cu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17;p24">
            <a:extLst>
              <a:ext uri="{FF2B5EF4-FFF2-40B4-BE49-F238E27FC236}">
                <a16:creationId xmlns:a16="http://schemas.microsoft.com/office/drawing/2014/main" id="{4607AE16-B2D0-44F8-A70C-5384DE4A4130}"/>
              </a:ext>
            </a:extLst>
          </p:cNvPr>
          <p:cNvSpPr/>
          <p:nvPr/>
        </p:nvSpPr>
        <p:spPr>
          <a:xfrm>
            <a:off x="2094714" y="3186013"/>
            <a:ext cx="53213" cy="110372"/>
          </a:xfrm>
          <a:custGeom>
            <a:avLst/>
            <a:gdLst/>
            <a:ahLst/>
            <a:cxnLst/>
            <a:rect l="l" t="t" r="r" b="b"/>
            <a:pathLst>
              <a:path w="2670" h="5538" extrusionOk="0">
                <a:moveTo>
                  <a:pt x="1" y="0"/>
                </a:moveTo>
                <a:lnTo>
                  <a:pt x="1" y="3269"/>
                </a:lnTo>
                <a:lnTo>
                  <a:pt x="2669" y="5538"/>
                </a:lnTo>
                <a:lnTo>
                  <a:pt x="2669" y="0"/>
                </a:lnTo>
                <a:close/>
              </a:path>
            </a:pathLst>
          </a:cu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18;p24">
            <a:extLst>
              <a:ext uri="{FF2B5EF4-FFF2-40B4-BE49-F238E27FC236}">
                <a16:creationId xmlns:a16="http://schemas.microsoft.com/office/drawing/2014/main" id="{144B5832-95A0-4B66-94ED-801AA7C5440F}"/>
              </a:ext>
            </a:extLst>
          </p:cNvPr>
          <p:cNvSpPr/>
          <p:nvPr/>
        </p:nvSpPr>
        <p:spPr>
          <a:xfrm>
            <a:off x="2333080" y="3352727"/>
            <a:ext cx="543172" cy="256858"/>
          </a:xfrm>
          <a:custGeom>
            <a:avLst/>
            <a:gdLst/>
            <a:ahLst/>
            <a:cxnLst/>
            <a:rect l="l" t="t" r="r" b="b"/>
            <a:pathLst>
              <a:path w="27254" h="12888" extrusionOk="0">
                <a:moveTo>
                  <a:pt x="13844" y="0"/>
                </a:moveTo>
                <a:lnTo>
                  <a:pt x="1" y="12175"/>
                </a:lnTo>
                <a:cubicBezTo>
                  <a:pt x="1" y="12175"/>
                  <a:pt x="386" y="12887"/>
                  <a:pt x="1197" y="12887"/>
                </a:cubicBezTo>
                <a:cubicBezTo>
                  <a:pt x="1602" y="12887"/>
                  <a:pt x="2113" y="12709"/>
                  <a:pt x="2736" y="12175"/>
                </a:cubicBezTo>
                <a:lnTo>
                  <a:pt x="13844" y="2769"/>
                </a:lnTo>
                <a:lnTo>
                  <a:pt x="24285" y="12142"/>
                </a:lnTo>
                <a:cubicBezTo>
                  <a:pt x="25007" y="12654"/>
                  <a:pt x="25578" y="12824"/>
                  <a:pt x="26018" y="12824"/>
                </a:cubicBezTo>
                <a:cubicBezTo>
                  <a:pt x="26898" y="12824"/>
                  <a:pt x="27253" y="12142"/>
                  <a:pt x="27253" y="12142"/>
                </a:cubicBezTo>
                <a:lnTo>
                  <a:pt x="13844" y="0"/>
                </a:lnTo>
                <a:close/>
              </a:path>
            </a:pathLst>
          </a:cu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719;p24">
            <a:extLst>
              <a:ext uri="{FF2B5EF4-FFF2-40B4-BE49-F238E27FC236}">
                <a16:creationId xmlns:a16="http://schemas.microsoft.com/office/drawing/2014/main" id="{CF4C900C-D949-4DC2-8D56-B0A28809E1AB}"/>
              </a:ext>
            </a:extLst>
          </p:cNvPr>
          <p:cNvSpPr/>
          <p:nvPr/>
        </p:nvSpPr>
        <p:spPr>
          <a:xfrm>
            <a:off x="2773576" y="3417029"/>
            <a:ext cx="53871" cy="110372"/>
          </a:xfrm>
          <a:custGeom>
            <a:avLst/>
            <a:gdLst/>
            <a:ahLst/>
            <a:cxnLst/>
            <a:rect l="l" t="t" r="r" b="b"/>
            <a:pathLst>
              <a:path w="2703" h="5538" extrusionOk="0">
                <a:moveTo>
                  <a:pt x="0" y="0"/>
                </a:moveTo>
                <a:lnTo>
                  <a:pt x="0" y="3269"/>
                </a:lnTo>
                <a:lnTo>
                  <a:pt x="2702" y="5538"/>
                </a:lnTo>
                <a:lnTo>
                  <a:pt x="2702" y="0"/>
                </a:lnTo>
                <a:close/>
              </a:path>
            </a:pathLst>
          </a:cu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20;p24">
            <a:extLst>
              <a:ext uri="{FF2B5EF4-FFF2-40B4-BE49-F238E27FC236}">
                <a16:creationId xmlns:a16="http://schemas.microsoft.com/office/drawing/2014/main" id="{3DA8F9D1-46C5-4DA9-9779-52157A653D9E}"/>
              </a:ext>
            </a:extLst>
          </p:cNvPr>
          <p:cNvSpPr/>
          <p:nvPr/>
        </p:nvSpPr>
        <p:spPr>
          <a:xfrm>
            <a:off x="3005351" y="3981916"/>
            <a:ext cx="543172" cy="257217"/>
          </a:xfrm>
          <a:custGeom>
            <a:avLst/>
            <a:gdLst/>
            <a:ahLst/>
            <a:cxnLst/>
            <a:rect l="l" t="t" r="r" b="b"/>
            <a:pathLst>
              <a:path w="27254" h="12906" extrusionOk="0">
                <a:moveTo>
                  <a:pt x="13844" y="0"/>
                </a:moveTo>
                <a:lnTo>
                  <a:pt x="1" y="12209"/>
                </a:lnTo>
                <a:cubicBezTo>
                  <a:pt x="1" y="12209"/>
                  <a:pt x="371" y="12906"/>
                  <a:pt x="1172" y="12906"/>
                </a:cubicBezTo>
                <a:cubicBezTo>
                  <a:pt x="1572" y="12906"/>
                  <a:pt x="2080" y="12731"/>
                  <a:pt x="2703" y="12209"/>
                </a:cubicBezTo>
                <a:lnTo>
                  <a:pt x="13844" y="2802"/>
                </a:lnTo>
                <a:lnTo>
                  <a:pt x="24285" y="12142"/>
                </a:lnTo>
                <a:cubicBezTo>
                  <a:pt x="24996" y="12665"/>
                  <a:pt x="25563" y="12839"/>
                  <a:pt x="26003" y="12839"/>
                </a:cubicBezTo>
                <a:cubicBezTo>
                  <a:pt x="26883" y="12839"/>
                  <a:pt x="27253" y="12142"/>
                  <a:pt x="27253" y="12142"/>
                </a:cubicBezTo>
                <a:lnTo>
                  <a:pt x="13844" y="0"/>
                </a:lnTo>
                <a:close/>
              </a:path>
            </a:pathLst>
          </a:custGeom>
          <a:solidFill>
            <a:srgbClr val="FDD6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721;p24">
            <a:extLst>
              <a:ext uri="{FF2B5EF4-FFF2-40B4-BE49-F238E27FC236}">
                <a16:creationId xmlns:a16="http://schemas.microsoft.com/office/drawing/2014/main" id="{9B34C2A8-AA37-464F-9896-F1BF1FDF34E1}"/>
              </a:ext>
            </a:extLst>
          </p:cNvPr>
          <p:cNvSpPr/>
          <p:nvPr/>
        </p:nvSpPr>
        <p:spPr>
          <a:xfrm>
            <a:off x="3437312" y="4055328"/>
            <a:ext cx="53871" cy="110392"/>
          </a:xfrm>
          <a:custGeom>
            <a:avLst/>
            <a:gdLst/>
            <a:ahLst/>
            <a:cxnLst/>
            <a:rect l="l" t="t" r="r" b="b"/>
            <a:pathLst>
              <a:path w="2703" h="5539" extrusionOk="0">
                <a:moveTo>
                  <a:pt x="1" y="1"/>
                </a:moveTo>
                <a:lnTo>
                  <a:pt x="34" y="3270"/>
                </a:lnTo>
                <a:lnTo>
                  <a:pt x="2703" y="5538"/>
                </a:lnTo>
                <a:lnTo>
                  <a:pt x="2703" y="1"/>
                </a:lnTo>
                <a:close/>
              </a:path>
            </a:pathLst>
          </a:custGeom>
          <a:solidFill>
            <a:srgbClr val="FDD6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722;p24">
            <a:extLst>
              <a:ext uri="{FF2B5EF4-FFF2-40B4-BE49-F238E27FC236}">
                <a16:creationId xmlns:a16="http://schemas.microsoft.com/office/drawing/2014/main" id="{14B2A81C-5DD0-41C1-8263-9C521252A02D}"/>
              </a:ext>
            </a:extLst>
          </p:cNvPr>
          <p:cNvSpPr/>
          <p:nvPr/>
        </p:nvSpPr>
        <p:spPr>
          <a:xfrm>
            <a:off x="3673080" y="4344149"/>
            <a:ext cx="543172" cy="256858"/>
          </a:xfrm>
          <a:custGeom>
            <a:avLst/>
            <a:gdLst/>
            <a:ahLst/>
            <a:cxnLst/>
            <a:rect l="l" t="t" r="r" b="b"/>
            <a:pathLst>
              <a:path w="27254" h="12888" extrusionOk="0">
                <a:moveTo>
                  <a:pt x="13844" y="0"/>
                </a:moveTo>
                <a:lnTo>
                  <a:pt x="0" y="12176"/>
                </a:lnTo>
                <a:cubicBezTo>
                  <a:pt x="0" y="12176"/>
                  <a:pt x="371" y="12887"/>
                  <a:pt x="1172" y="12887"/>
                </a:cubicBezTo>
                <a:cubicBezTo>
                  <a:pt x="1572" y="12887"/>
                  <a:pt x="2080" y="12709"/>
                  <a:pt x="2702" y="12176"/>
                </a:cubicBezTo>
                <a:lnTo>
                  <a:pt x="13844" y="2769"/>
                </a:lnTo>
                <a:lnTo>
                  <a:pt x="24284" y="12142"/>
                </a:lnTo>
                <a:cubicBezTo>
                  <a:pt x="25007" y="12654"/>
                  <a:pt x="25578" y="12824"/>
                  <a:pt x="26018" y="12824"/>
                </a:cubicBezTo>
                <a:cubicBezTo>
                  <a:pt x="26897" y="12824"/>
                  <a:pt x="27253" y="12142"/>
                  <a:pt x="27253" y="12142"/>
                </a:cubicBezTo>
                <a:lnTo>
                  <a:pt x="13844" y="0"/>
                </a:lnTo>
                <a:close/>
              </a:path>
            </a:pathLst>
          </a:custGeom>
          <a:solidFill>
            <a:srgbClr val="F66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23;p24">
            <a:extLst>
              <a:ext uri="{FF2B5EF4-FFF2-40B4-BE49-F238E27FC236}">
                <a16:creationId xmlns:a16="http://schemas.microsoft.com/office/drawing/2014/main" id="{219096DA-78D4-4B47-BD8B-894EB71518D1}"/>
              </a:ext>
            </a:extLst>
          </p:cNvPr>
          <p:cNvSpPr/>
          <p:nvPr/>
        </p:nvSpPr>
        <p:spPr>
          <a:xfrm>
            <a:off x="4083613" y="4376313"/>
            <a:ext cx="53213" cy="110372"/>
          </a:xfrm>
          <a:custGeom>
            <a:avLst/>
            <a:gdLst/>
            <a:ahLst/>
            <a:cxnLst/>
            <a:rect l="l" t="t" r="r" b="b"/>
            <a:pathLst>
              <a:path w="2670" h="5538" extrusionOk="0">
                <a:moveTo>
                  <a:pt x="1" y="1"/>
                </a:moveTo>
                <a:lnTo>
                  <a:pt x="1" y="3270"/>
                </a:lnTo>
                <a:lnTo>
                  <a:pt x="2669" y="5538"/>
                </a:lnTo>
                <a:lnTo>
                  <a:pt x="2669" y="1"/>
                </a:lnTo>
                <a:close/>
              </a:path>
            </a:pathLst>
          </a:custGeom>
          <a:solidFill>
            <a:srgbClr val="F66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734;p24">
            <a:extLst>
              <a:ext uri="{FF2B5EF4-FFF2-40B4-BE49-F238E27FC236}">
                <a16:creationId xmlns:a16="http://schemas.microsoft.com/office/drawing/2014/main" id="{FB5029A2-7067-4060-8884-6D03174B28A9}"/>
              </a:ext>
            </a:extLst>
          </p:cNvPr>
          <p:cNvSpPr txBox="1"/>
          <p:nvPr/>
        </p:nvSpPr>
        <p:spPr>
          <a:xfrm flipH="1">
            <a:off x="2787770" y="3704399"/>
            <a:ext cx="96494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DD6CB"/>
                </a:solidFill>
                <a:latin typeface="Roboto"/>
                <a:ea typeface="Roboto"/>
                <a:cs typeface="Roboto"/>
                <a:sym typeface="Roboto"/>
              </a:rPr>
              <a:t>14,2%</a:t>
            </a:r>
            <a:endParaRPr sz="1800" b="1" dirty="0">
              <a:solidFill>
                <a:srgbClr val="FDD6C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735;p24">
            <a:extLst>
              <a:ext uri="{FF2B5EF4-FFF2-40B4-BE49-F238E27FC236}">
                <a16:creationId xmlns:a16="http://schemas.microsoft.com/office/drawing/2014/main" id="{4A5F45C9-71AD-4FEA-AB66-0FDCFC871C0C}"/>
              </a:ext>
            </a:extLst>
          </p:cNvPr>
          <p:cNvSpPr txBox="1"/>
          <p:nvPr/>
        </p:nvSpPr>
        <p:spPr>
          <a:xfrm flipH="1">
            <a:off x="3668863" y="4033214"/>
            <a:ext cx="720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66A64"/>
                </a:solidFill>
                <a:latin typeface="Roboto"/>
                <a:ea typeface="Roboto"/>
                <a:cs typeface="Roboto"/>
                <a:sym typeface="Roboto"/>
              </a:rPr>
              <a:t>4,5%</a:t>
            </a:r>
            <a:endParaRPr sz="1800" b="1" dirty="0">
              <a:solidFill>
                <a:srgbClr val="F66A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736;p24">
            <a:extLst>
              <a:ext uri="{FF2B5EF4-FFF2-40B4-BE49-F238E27FC236}">
                <a16:creationId xmlns:a16="http://schemas.microsoft.com/office/drawing/2014/main" id="{50443B7C-5AE8-4BEA-98F9-9F1CCDA692CF}"/>
              </a:ext>
            </a:extLst>
          </p:cNvPr>
          <p:cNvSpPr txBox="1"/>
          <p:nvPr/>
        </p:nvSpPr>
        <p:spPr>
          <a:xfrm flipH="1">
            <a:off x="892071" y="3448513"/>
            <a:ext cx="825510" cy="48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21,6</a:t>
            </a:r>
            <a:r>
              <a:rPr lang="en" sz="1800" b="1" dirty="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 b="1" dirty="0">
              <a:solidFill>
                <a:schemeClr val="bg1">
                  <a:lumMod val="6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737;p24">
            <a:extLst>
              <a:ext uri="{FF2B5EF4-FFF2-40B4-BE49-F238E27FC236}">
                <a16:creationId xmlns:a16="http://schemas.microsoft.com/office/drawing/2014/main" id="{9635C3EC-B51A-493A-87B2-6566586AC869}"/>
              </a:ext>
            </a:extLst>
          </p:cNvPr>
          <p:cNvSpPr txBox="1"/>
          <p:nvPr/>
        </p:nvSpPr>
        <p:spPr>
          <a:xfrm flipH="1">
            <a:off x="1580920" y="2778556"/>
            <a:ext cx="835941" cy="2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ED325B"/>
                </a:solidFill>
                <a:latin typeface="Roboto"/>
                <a:ea typeface="Roboto"/>
                <a:cs typeface="Roboto"/>
                <a:sym typeface="Roboto"/>
              </a:rPr>
              <a:t>31,2%</a:t>
            </a:r>
            <a:endParaRPr sz="1800" b="1" dirty="0">
              <a:solidFill>
                <a:srgbClr val="ED32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738;p24">
            <a:extLst>
              <a:ext uri="{FF2B5EF4-FFF2-40B4-BE49-F238E27FC236}">
                <a16:creationId xmlns:a16="http://schemas.microsoft.com/office/drawing/2014/main" id="{A76AB55C-C531-460D-A18B-C593D27931D6}"/>
              </a:ext>
            </a:extLst>
          </p:cNvPr>
          <p:cNvSpPr txBox="1"/>
          <p:nvPr/>
        </p:nvSpPr>
        <p:spPr>
          <a:xfrm flipH="1">
            <a:off x="2184014" y="3084422"/>
            <a:ext cx="914164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A8C68"/>
                </a:solidFill>
                <a:latin typeface="Roboto"/>
                <a:ea typeface="Roboto"/>
                <a:cs typeface="Roboto"/>
                <a:sym typeface="Roboto"/>
              </a:rPr>
              <a:t>28,6%</a:t>
            </a:r>
            <a:endParaRPr sz="1800" b="1" dirty="0">
              <a:solidFill>
                <a:srgbClr val="FA8C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739;p24">
            <a:extLst>
              <a:ext uri="{FF2B5EF4-FFF2-40B4-BE49-F238E27FC236}">
                <a16:creationId xmlns:a16="http://schemas.microsoft.com/office/drawing/2014/main" id="{C863C9EB-45BF-4AC0-9622-ACEA4F3C4605}"/>
              </a:ext>
            </a:extLst>
          </p:cNvPr>
          <p:cNvSpPr/>
          <p:nvPr/>
        </p:nvSpPr>
        <p:spPr>
          <a:xfrm>
            <a:off x="880912" y="4797983"/>
            <a:ext cx="3429096" cy="125001"/>
          </a:xfrm>
          <a:custGeom>
            <a:avLst/>
            <a:gdLst/>
            <a:ahLst/>
            <a:cxnLst/>
            <a:rect l="l" t="t" r="r" b="b"/>
            <a:pathLst>
              <a:path w="196341" h="6272" extrusionOk="0">
                <a:moveTo>
                  <a:pt x="3103" y="0"/>
                </a:moveTo>
                <a:cubicBezTo>
                  <a:pt x="1402" y="0"/>
                  <a:pt x="1" y="1401"/>
                  <a:pt x="1" y="3136"/>
                </a:cubicBezTo>
                <a:cubicBezTo>
                  <a:pt x="1" y="4870"/>
                  <a:pt x="1402" y="6271"/>
                  <a:pt x="3103" y="6271"/>
                </a:cubicBezTo>
                <a:lnTo>
                  <a:pt x="193205" y="6271"/>
                </a:lnTo>
                <a:cubicBezTo>
                  <a:pt x="194940" y="6271"/>
                  <a:pt x="196341" y="4870"/>
                  <a:pt x="196341" y="3136"/>
                </a:cubicBezTo>
                <a:cubicBezTo>
                  <a:pt x="196341" y="1401"/>
                  <a:pt x="194940" y="0"/>
                  <a:pt x="193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4260BF8-17C1-4130-B5D6-8F072E236398}"/>
              </a:ext>
            </a:extLst>
          </p:cNvPr>
          <p:cNvSpPr txBox="1"/>
          <p:nvPr/>
        </p:nvSpPr>
        <p:spPr>
          <a:xfrm>
            <a:off x="4857624" y="2261845"/>
            <a:ext cx="56957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0-1 pièce 	</a:t>
            </a:r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6 766 ventes</a:t>
            </a:r>
          </a:p>
          <a:p>
            <a:r>
              <a:rPr lang="fr-FR" sz="3600" b="1" dirty="0">
                <a:solidFill>
                  <a:srgbClr val="ED32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pièces 	</a:t>
            </a:r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9 973 ventes</a:t>
            </a:r>
          </a:p>
          <a:p>
            <a:r>
              <a:rPr lang="fr-FR" sz="3600" b="1" dirty="0">
                <a:solidFill>
                  <a:srgbClr val="FA8C6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pièces 	</a:t>
            </a:r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8 966 ventes</a:t>
            </a:r>
          </a:p>
          <a:p>
            <a:r>
              <a:rPr lang="fr-FR" sz="3600" b="1" dirty="0">
                <a:solidFill>
                  <a:srgbClr val="FDD6C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 pièces 	</a:t>
            </a:r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4 468 ventes</a:t>
            </a:r>
          </a:p>
          <a:p>
            <a:r>
              <a:rPr lang="fr-FR" sz="3600" b="1" dirty="0">
                <a:solidFill>
                  <a:srgbClr val="F66A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 + pièces 	</a:t>
            </a:r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1 399 ventes</a:t>
            </a:r>
          </a:p>
        </p:txBody>
      </p:sp>
    </p:spTree>
    <p:extLst>
      <p:ext uri="{BB962C8B-B14F-4D97-AF65-F5344CB8AC3E}">
        <p14:creationId xmlns:p14="http://schemas.microsoft.com/office/powerpoint/2010/main" val="112822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F0D21027-5CAF-4A4B-A404-D8CD81B50425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6" name="Image 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8CECE45-F6BE-4333-BEF5-7D94D9E53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7" name="Espace réservé du numéro de diapositive 1">
              <a:extLst>
                <a:ext uri="{FF2B5EF4-FFF2-40B4-BE49-F238E27FC236}">
                  <a16:creationId xmlns:a16="http://schemas.microsoft.com/office/drawing/2014/main" id="{B454F9C0-9E80-4F2E-9E65-108AA83398B2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15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1D689BC7-9257-48FF-B5D0-08B79878951D}"/>
              </a:ext>
            </a:extLst>
          </p:cNvPr>
          <p:cNvSpPr txBox="1"/>
          <p:nvPr/>
        </p:nvSpPr>
        <p:spPr>
          <a:xfrm>
            <a:off x="422751" y="383038"/>
            <a:ext cx="1045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Prix moyen du m²: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449612-2189-4307-8263-F2FCDF1C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38" y="1582211"/>
            <a:ext cx="6770855" cy="4066119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1CBF94C-32CD-4A49-A392-AD82F783B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62418"/>
              </p:ext>
            </p:extLst>
          </p:nvPr>
        </p:nvGraphicFramePr>
        <p:xfrm>
          <a:off x="871276" y="2015515"/>
          <a:ext cx="3907458" cy="319951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508571">
                  <a:extLst>
                    <a:ext uri="{9D8B030D-6E8A-4147-A177-3AD203B41FA5}">
                      <a16:colId xmlns:a16="http://schemas.microsoft.com/office/drawing/2014/main" val="4108680618"/>
                    </a:ext>
                  </a:extLst>
                </a:gridCol>
                <a:gridCol w="2397500">
                  <a:extLst>
                    <a:ext uri="{9D8B030D-6E8A-4147-A177-3AD203B41FA5}">
                      <a16:colId xmlns:a16="http://schemas.microsoft.com/office/drawing/2014/main" val="3969062731"/>
                    </a:ext>
                  </a:extLst>
                </a:gridCol>
                <a:gridCol w="1001387">
                  <a:extLst>
                    <a:ext uri="{9D8B030D-6E8A-4147-A177-3AD203B41FA5}">
                      <a16:colId xmlns:a16="http://schemas.microsoft.com/office/drawing/2014/main" val="441166249"/>
                    </a:ext>
                  </a:extLst>
                </a:gridCol>
              </a:tblGrid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75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ED32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ED325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11912 €/m²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ED32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60892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92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EF40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Haute-Seine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EF405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7238 €/m²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EF40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438644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14E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 de Marne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14E5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4832 €/m²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14E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406070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358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Alpes-Maritimes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3586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4591 €/m²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358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0002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74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565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Haute-Savoie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5656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4159 €/m²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56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708254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93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771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Seine-Saint-Denis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7716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4074 €/m²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771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91128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78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87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Yvelines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87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4002 €/m²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87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16468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69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87E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Rhône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87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3893 €/m²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87E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19727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2A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981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Haute Corse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9816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3764 €/m²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981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50370"/>
                  </a:ext>
                </a:extLst>
              </a:tr>
              <a:tr h="319951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</a:t>
                      </a:r>
                      <a:endParaRPr lang="fr-FR" sz="14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A8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Gironde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A8C6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3567 €/m²</a:t>
                      </a:r>
                      <a:endParaRPr lang="fr-FR" sz="14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b">
                    <a:solidFill>
                      <a:srgbClr val="FA8C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6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89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5CC0CE6-D1D0-43E9-B7D9-8B0593056A1C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7169FE1-FA4C-4DA5-84CE-11A35EC93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1725D93E-09BC-4227-976A-E10C6F4BB62B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16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6" name="Graphique 5">
                <a:extLst>
                  <a:ext uri="{FF2B5EF4-FFF2-40B4-BE49-F238E27FC236}">
                    <a16:creationId xmlns:a16="http://schemas.microsoft.com/office/drawing/2014/main" id="{556560ED-5E5C-4AE5-B242-9F2042DD1E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8568113"/>
                  </p:ext>
                </p:extLst>
              </p:nvPr>
            </p:nvGraphicFramePr>
            <p:xfrm>
              <a:off x="6036767" y="1953420"/>
              <a:ext cx="5816887" cy="398637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Graphique 5">
                <a:extLst>
                  <a:ext uri="{FF2B5EF4-FFF2-40B4-BE49-F238E27FC236}">
                    <a16:creationId xmlns:a16="http://schemas.microsoft.com/office/drawing/2014/main" id="{556560ED-5E5C-4AE5-B242-9F2042DD1E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6767" y="1953420"/>
                <a:ext cx="5816887" cy="398637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5A448DF5-1037-41A0-8BED-91F468134AF8}"/>
              </a:ext>
            </a:extLst>
          </p:cNvPr>
          <p:cNvSpPr txBox="1"/>
          <p:nvPr/>
        </p:nvSpPr>
        <p:spPr>
          <a:xfrm>
            <a:off x="200809" y="349261"/>
            <a:ext cx="10453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Prix moyen du m² d’une maison en Ile de France:</a:t>
            </a:r>
          </a:p>
        </p:txBody>
      </p:sp>
      <p:grpSp>
        <p:nvGrpSpPr>
          <p:cNvPr id="8" name="Google Shape;2601;p47">
            <a:extLst>
              <a:ext uri="{FF2B5EF4-FFF2-40B4-BE49-F238E27FC236}">
                <a16:creationId xmlns:a16="http://schemas.microsoft.com/office/drawing/2014/main" id="{FD7C2B56-39F8-4C99-BC60-E4794021809D}"/>
              </a:ext>
            </a:extLst>
          </p:cNvPr>
          <p:cNvGrpSpPr/>
          <p:nvPr/>
        </p:nvGrpSpPr>
        <p:grpSpPr>
          <a:xfrm>
            <a:off x="1373787" y="2697814"/>
            <a:ext cx="2743200" cy="1838157"/>
            <a:chOff x="2999477" y="3054675"/>
            <a:chExt cx="1429529" cy="1256751"/>
          </a:xfrm>
        </p:grpSpPr>
        <p:sp>
          <p:nvSpPr>
            <p:cNvPr id="9" name="Google Shape;2602;p47">
              <a:extLst>
                <a:ext uri="{FF2B5EF4-FFF2-40B4-BE49-F238E27FC236}">
                  <a16:creationId xmlns:a16="http://schemas.microsoft.com/office/drawing/2014/main" id="{F03A4239-3CF2-4C1F-B7BE-8C05480A1157}"/>
                </a:ext>
              </a:extLst>
            </p:cNvPr>
            <p:cNvSpPr/>
            <p:nvPr/>
          </p:nvSpPr>
          <p:spPr>
            <a:xfrm>
              <a:off x="3520720" y="3110752"/>
              <a:ext cx="821167" cy="1199689"/>
            </a:xfrm>
            <a:custGeom>
              <a:avLst/>
              <a:gdLst/>
              <a:ahLst/>
              <a:cxnLst/>
              <a:rect l="l" t="t" r="r" b="b"/>
              <a:pathLst>
                <a:path w="27354" h="39963" extrusionOk="0">
                  <a:moveTo>
                    <a:pt x="13677" y="0"/>
                  </a:moveTo>
                  <a:lnTo>
                    <a:pt x="0" y="12743"/>
                  </a:lnTo>
                  <a:lnTo>
                    <a:pt x="0" y="39962"/>
                  </a:lnTo>
                  <a:lnTo>
                    <a:pt x="27353" y="39962"/>
                  </a:lnTo>
                  <a:lnTo>
                    <a:pt x="27353" y="12743"/>
                  </a:lnTo>
                  <a:lnTo>
                    <a:pt x="13677" y="0"/>
                  </a:lnTo>
                  <a:close/>
                </a:path>
              </a:pathLst>
            </a:custGeom>
            <a:solidFill>
              <a:srgbClr val="ED32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603;p47">
              <a:extLst>
                <a:ext uri="{FF2B5EF4-FFF2-40B4-BE49-F238E27FC236}">
                  <a16:creationId xmlns:a16="http://schemas.microsoft.com/office/drawing/2014/main" id="{AD3DE280-9B62-4D91-8DAD-FB9664E2BFE6}"/>
                </a:ext>
              </a:extLst>
            </p:cNvPr>
            <p:cNvSpPr/>
            <p:nvPr/>
          </p:nvSpPr>
          <p:spPr>
            <a:xfrm>
              <a:off x="3432582" y="3054675"/>
              <a:ext cx="996424" cy="509740"/>
            </a:xfrm>
            <a:custGeom>
              <a:avLst/>
              <a:gdLst/>
              <a:ahLst/>
              <a:cxnLst/>
              <a:rect l="l" t="t" r="r" b="b"/>
              <a:pathLst>
                <a:path w="33192" h="16980" extrusionOk="0">
                  <a:moveTo>
                    <a:pt x="16613" y="0"/>
                  </a:moveTo>
                  <a:lnTo>
                    <a:pt x="1" y="14878"/>
                  </a:lnTo>
                  <a:lnTo>
                    <a:pt x="1869" y="16979"/>
                  </a:lnTo>
                  <a:lnTo>
                    <a:pt x="16613" y="3770"/>
                  </a:lnTo>
                  <a:lnTo>
                    <a:pt x="31323" y="16979"/>
                  </a:lnTo>
                  <a:lnTo>
                    <a:pt x="33191" y="14878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4;p47">
              <a:extLst>
                <a:ext uri="{FF2B5EF4-FFF2-40B4-BE49-F238E27FC236}">
                  <a16:creationId xmlns:a16="http://schemas.microsoft.com/office/drawing/2014/main" id="{23827913-24A2-4A3B-B34A-19F0053AB669}"/>
                </a:ext>
              </a:extLst>
            </p:cNvPr>
            <p:cNvSpPr/>
            <p:nvPr/>
          </p:nvSpPr>
          <p:spPr>
            <a:xfrm>
              <a:off x="3672919" y="3981953"/>
              <a:ext cx="145237" cy="328479"/>
            </a:xfrm>
            <a:custGeom>
              <a:avLst/>
              <a:gdLst/>
              <a:ahLst/>
              <a:cxnLst/>
              <a:rect l="l" t="t" r="r" b="b"/>
              <a:pathLst>
                <a:path w="4838" h="10942" extrusionOk="0">
                  <a:moveTo>
                    <a:pt x="1" y="0"/>
                  </a:moveTo>
                  <a:lnTo>
                    <a:pt x="1" y="10941"/>
                  </a:lnTo>
                  <a:lnTo>
                    <a:pt x="4837" y="10941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5;p47">
              <a:extLst>
                <a:ext uri="{FF2B5EF4-FFF2-40B4-BE49-F238E27FC236}">
                  <a16:creationId xmlns:a16="http://schemas.microsoft.com/office/drawing/2014/main" id="{8883BD1E-7562-4CA9-BDF0-9A292AD63DAB}"/>
                </a:ext>
              </a:extLst>
            </p:cNvPr>
            <p:cNvSpPr/>
            <p:nvPr/>
          </p:nvSpPr>
          <p:spPr>
            <a:xfrm>
              <a:off x="3911245" y="3981953"/>
              <a:ext cx="309446" cy="215303"/>
            </a:xfrm>
            <a:custGeom>
              <a:avLst/>
              <a:gdLst/>
              <a:ahLst/>
              <a:cxnLst/>
              <a:rect l="l" t="t" r="r" b="b"/>
              <a:pathLst>
                <a:path w="10308" h="7172" extrusionOk="0">
                  <a:moveTo>
                    <a:pt x="1" y="0"/>
                  </a:moveTo>
                  <a:lnTo>
                    <a:pt x="1" y="7172"/>
                  </a:lnTo>
                  <a:lnTo>
                    <a:pt x="10308" y="7172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rgbClr val="FA8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6;p47">
              <a:extLst>
                <a:ext uri="{FF2B5EF4-FFF2-40B4-BE49-F238E27FC236}">
                  <a16:creationId xmlns:a16="http://schemas.microsoft.com/office/drawing/2014/main" id="{09DE4BAB-C6BF-4DE7-9447-471D70178DDB}"/>
                </a:ext>
              </a:extLst>
            </p:cNvPr>
            <p:cNvSpPr/>
            <p:nvPr/>
          </p:nvSpPr>
          <p:spPr>
            <a:xfrm>
              <a:off x="3635875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7;p47">
              <a:extLst>
                <a:ext uri="{FF2B5EF4-FFF2-40B4-BE49-F238E27FC236}">
                  <a16:creationId xmlns:a16="http://schemas.microsoft.com/office/drawing/2014/main" id="{50CBD508-B097-49F9-9C69-2B0094D371A8}"/>
                </a:ext>
              </a:extLst>
            </p:cNvPr>
            <p:cNvSpPr/>
            <p:nvPr/>
          </p:nvSpPr>
          <p:spPr>
            <a:xfrm>
              <a:off x="3809118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08;p47">
              <a:extLst>
                <a:ext uri="{FF2B5EF4-FFF2-40B4-BE49-F238E27FC236}">
                  <a16:creationId xmlns:a16="http://schemas.microsoft.com/office/drawing/2014/main" id="{E129F0BA-8AE2-458A-811F-8C8FB2D2518A}"/>
                </a:ext>
              </a:extLst>
            </p:cNvPr>
            <p:cNvSpPr/>
            <p:nvPr/>
          </p:nvSpPr>
          <p:spPr>
            <a:xfrm>
              <a:off x="3982332" y="3654498"/>
              <a:ext cx="102188" cy="251357"/>
            </a:xfrm>
            <a:custGeom>
              <a:avLst/>
              <a:gdLst/>
              <a:ahLst/>
              <a:cxnLst/>
              <a:rect l="l" t="t" r="r" b="b"/>
              <a:pathLst>
                <a:path w="3404" h="8373" extrusionOk="0">
                  <a:moveTo>
                    <a:pt x="1" y="0"/>
                  </a:moveTo>
                  <a:lnTo>
                    <a:pt x="1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09;p47">
              <a:extLst>
                <a:ext uri="{FF2B5EF4-FFF2-40B4-BE49-F238E27FC236}">
                  <a16:creationId xmlns:a16="http://schemas.microsoft.com/office/drawing/2014/main" id="{86A6E76C-519E-47F0-BB0C-07313A916ADB}"/>
                </a:ext>
              </a:extLst>
            </p:cNvPr>
            <p:cNvSpPr/>
            <p:nvPr/>
          </p:nvSpPr>
          <p:spPr>
            <a:xfrm>
              <a:off x="4156596" y="3654498"/>
              <a:ext cx="102158" cy="251357"/>
            </a:xfrm>
            <a:custGeom>
              <a:avLst/>
              <a:gdLst/>
              <a:ahLst/>
              <a:cxnLst/>
              <a:rect l="l" t="t" r="r" b="b"/>
              <a:pathLst>
                <a:path w="3403" h="8373" extrusionOk="0">
                  <a:moveTo>
                    <a:pt x="0" y="0"/>
                  </a:moveTo>
                  <a:lnTo>
                    <a:pt x="0" y="8373"/>
                  </a:lnTo>
                  <a:lnTo>
                    <a:pt x="3403" y="8373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0;p47">
              <a:extLst>
                <a:ext uri="{FF2B5EF4-FFF2-40B4-BE49-F238E27FC236}">
                  <a16:creationId xmlns:a16="http://schemas.microsoft.com/office/drawing/2014/main" id="{28125C65-11A3-4A7B-8AF8-D1E2B3CC60FC}"/>
                </a:ext>
              </a:extLst>
            </p:cNvPr>
            <p:cNvSpPr/>
            <p:nvPr/>
          </p:nvSpPr>
          <p:spPr>
            <a:xfrm>
              <a:off x="3846163" y="3375105"/>
              <a:ext cx="175257" cy="175287"/>
            </a:xfrm>
            <a:custGeom>
              <a:avLst/>
              <a:gdLst/>
              <a:ahLst/>
              <a:cxnLst/>
              <a:rect l="l" t="t" r="r" b="b"/>
              <a:pathLst>
                <a:path w="5838" h="5839" extrusionOk="0">
                  <a:moveTo>
                    <a:pt x="2936" y="1"/>
                  </a:moveTo>
                  <a:cubicBezTo>
                    <a:pt x="1335" y="1"/>
                    <a:pt x="0" y="1302"/>
                    <a:pt x="0" y="2903"/>
                  </a:cubicBezTo>
                  <a:cubicBezTo>
                    <a:pt x="0" y="4537"/>
                    <a:pt x="1335" y="5838"/>
                    <a:pt x="2936" y="5838"/>
                  </a:cubicBezTo>
                  <a:cubicBezTo>
                    <a:pt x="4537" y="5838"/>
                    <a:pt x="5838" y="4537"/>
                    <a:pt x="5838" y="2903"/>
                  </a:cubicBezTo>
                  <a:cubicBezTo>
                    <a:pt x="5838" y="1302"/>
                    <a:pt x="4537" y="1"/>
                    <a:pt x="2936" y="1"/>
                  </a:cubicBezTo>
                  <a:close/>
                </a:path>
              </a:pathLst>
            </a:custGeom>
            <a:solidFill>
              <a:srgbClr val="FA8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1;p47">
              <a:extLst>
                <a:ext uri="{FF2B5EF4-FFF2-40B4-BE49-F238E27FC236}">
                  <a16:creationId xmlns:a16="http://schemas.microsoft.com/office/drawing/2014/main" id="{053937A7-A47D-46B6-A67E-E6C7959953FD}"/>
                </a:ext>
              </a:extLst>
            </p:cNvPr>
            <p:cNvSpPr/>
            <p:nvPr/>
          </p:nvSpPr>
          <p:spPr>
            <a:xfrm>
              <a:off x="3921272" y="3322030"/>
              <a:ext cx="26057" cy="281438"/>
            </a:xfrm>
            <a:custGeom>
              <a:avLst/>
              <a:gdLst/>
              <a:ahLst/>
              <a:cxnLst/>
              <a:rect l="l" t="t" r="r" b="b"/>
              <a:pathLst>
                <a:path w="868" h="9375" extrusionOk="0">
                  <a:moveTo>
                    <a:pt x="0" y="1"/>
                  </a:moveTo>
                  <a:lnTo>
                    <a:pt x="0" y="9374"/>
                  </a:lnTo>
                  <a:lnTo>
                    <a:pt x="867" y="937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2;p47">
              <a:extLst>
                <a:ext uri="{FF2B5EF4-FFF2-40B4-BE49-F238E27FC236}">
                  <a16:creationId xmlns:a16="http://schemas.microsoft.com/office/drawing/2014/main" id="{E4F420CF-6C5D-478B-AFCD-166F9085FB89}"/>
                </a:ext>
              </a:extLst>
            </p:cNvPr>
            <p:cNvSpPr/>
            <p:nvPr/>
          </p:nvSpPr>
          <p:spPr>
            <a:xfrm>
              <a:off x="3794079" y="3450214"/>
              <a:ext cx="280417" cy="25067"/>
            </a:xfrm>
            <a:custGeom>
              <a:avLst/>
              <a:gdLst/>
              <a:ahLst/>
              <a:cxnLst/>
              <a:rect l="l" t="t" r="r" b="b"/>
              <a:pathLst>
                <a:path w="9341" h="835" extrusionOk="0">
                  <a:moveTo>
                    <a:pt x="1" y="0"/>
                  </a:moveTo>
                  <a:lnTo>
                    <a:pt x="1" y="834"/>
                  </a:lnTo>
                  <a:lnTo>
                    <a:pt x="9341" y="834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3;p47">
              <a:extLst>
                <a:ext uri="{FF2B5EF4-FFF2-40B4-BE49-F238E27FC236}">
                  <a16:creationId xmlns:a16="http://schemas.microsoft.com/office/drawing/2014/main" id="{DB9ABA03-6FF5-4991-A5CA-981E34C83585}"/>
                </a:ext>
              </a:extLst>
            </p:cNvPr>
            <p:cNvSpPr/>
            <p:nvPr/>
          </p:nvSpPr>
          <p:spPr>
            <a:xfrm>
              <a:off x="3635875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4;p47">
              <a:extLst>
                <a:ext uri="{FF2B5EF4-FFF2-40B4-BE49-F238E27FC236}">
                  <a16:creationId xmlns:a16="http://schemas.microsoft.com/office/drawing/2014/main" id="{42BAEA4C-AC55-48CB-A759-A6DFE48F042B}"/>
                </a:ext>
              </a:extLst>
            </p:cNvPr>
            <p:cNvSpPr/>
            <p:nvPr/>
          </p:nvSpPr>
          <p:spPr>
            <a:xfrm>
              <a:off x="3809118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5;p47">
              <a:extLst>
                <a:ext uri="{FF2B5EF4-FFF2-40B4-BE49-F238E27FC236}">
                  <a16:creationId xmlns:a16="http://schemas.microsoft.com/office/drawing/2014/main" id="{E176F942-C3E3-4EB5-97DB-336E6C173B63}"/>
                </a:ext>
              </a:extLst>
            </p:cNvPr>
            <p:cNvSpPr/>
            <p:nvPr/>
          </p:nvSpPr>
          <p:spPr>
            <a:xfrm>
              <a:off x="3982332" y="3841761"/>
              <a:ext cx="102188" cy="64093"/>
            </a:xfrm>
            <a:custGeom>
              <a:avLst/>
              <a:gdLst/>
              <a:ahLst/>
              <a:cxnLst/>
              <a:rect l="l" t="t" r="r" b="b"/>
              <a:pathLst>
                <a:path w="3404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6;p47">
              <a:extLst>
                <a:ext uri="{FF2B5EF4-FFF2-40B4-BE49-F238E27FC236}">
                  <a16:creationId xmlns:a16="http://schemas.microsoft.com/office/drawing/2014/main" id="{9FEF1BBD-D03C-44C2-AD1F-27C4A21A70DA}"/>
                </a:ext>
              </a:extLst>
            </p:cNvPr>
            <p:cNvSpPr/>
            <p:nvPr/>
          </p:nvSpPr>
          <p:spPr>
            <a:xfrm>
              <a:off x="4156596" y="3841761"/>
              <a:ext cx="102158" cy="64093"/>
            </a:xfrm>
            <a:custGeom>
              <a:avLst/>
              <a:gdLst/>
              <a:ahLst/>
              <a:cxnLst/>
              <a:rect l="l" t="t" r="r" b="b"/>
              <a:pathLst>
                <a:path w="3403" h="2135" extrusionOk="0">
                  <a:moveTo>
                    <a:pt x="0" y="0"/>
                  </a:moveTo>
                  <a:lnTo>
                    <a:pt x="0" y="2135"/>
                  </a:lnTo>
                  <a:lnTo>
                    <a:pt x="3403" y="213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7;p47">
              <a:extLst>
                <a:ext uri="{FF2B5EF4-FFF2-40B4-BE49-F238E27FC236}">
                  <a16:creationId xmlns:a16="http://schemas.microsoft.com/office/drawing/2014/main" id="{4CA1C632-35FD-4AB1-AEC4-1A37599E64FE}"/>
                </a:ext>
              </a:extLst>
            </p:cNvPr>
            <p:cNvSpPr/>
            <p:nvPr/>
          </p:nvSpPr>
          <p:spPr>
            <a:xfrm>
              <a:off x="3271377" y="3644472"/>
              <a:ext cx="401578" cy="666954"/>
            </a:xfrm>
            <a:custGeom>
              <a:avLst/>
              <a:gdLst/>
              <a:ahLst/>
              <a:cxnLst/>
              <a:rect l="l" t="t" r="r" b="b"/>
              <a:pathLst>
                <a:path w="13377" h="22217" extrusionOk="0">
                  <a:moveTo>
                    <a:pt x="6705" y="1"/>
                  </a:moveTo>
                  <a:cubicBezTo>
                    <a:pt x="3003" y="1"/>
                    <a:pt x="0" y="3003"/>
                    <a:pt x="0" y="6705"/>
                  </a:cubicBezTo>
                  <a:cubicBezTo>
                    <a:pt x="0" y="10141"/>
                    <a:pt x="2602" y="12977"/>
                    <a:pt x="5938" y="13344"/>
                  </a:cubicBezTo>
                  <a:lnTo>
                    <a:pt x="5938" y="22217"/>
                  </a:lnTo>
                  <a:lnTo>
                    <a:pt x="7439" y="22217"/>
                  </a:lnTo>
                  <a:lnTo>
                    <a:pt x="7439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4" y="1"/>
                    <a:pt x="6705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8;p47">
              <a:extLst>
                <a:ext uri="{FF2B5EF4-FFF2-40B4-BE49-F238E27FC236}">
                  <a16:creationId xmlns:a16="http://schemas.microsoft.com/office/drawing/2014/main" id="{1ACD2171-0F56-4E60-84A3-AB3B8B4EE834}"/>
                </a:ext>
              </a:extLst>
            </p:cNvPr>
            <p:cNvSpPr/>
            <p:nvPr/>
          </p:nvSpPr>
          <p:spPr>
            <a:xfrm>
              <a:off x="2999477" y="3644472"/>
              <a:ext cx="401578" cy="666954"/>
            </a:xfrm>
            <a:custGeom>
              <a:avLst/>
              <a:gdLst/>
              <a:ahLst/>
              <a:cxnLst/>
              <a:rect l="l" t="t" r="r" b="b"/>
              <a:pathLst>
                <a:path w="13377" h="22217" extrusionOk="0">
                  <a:moveTo>
                    <a:pt x="6705" y="1"/>
                  </a:moveTo>
                  <a:cubicBezTo>
                    <a:pt x="3003" y="1"/>
                    <a:pt x="0" y="3003"/>
                    <a:pt x="0" y="6705"/>
                  </a:cubicBezTo>
                  <a:cubicBezTo>
                    <a:pt x="0" y="10141"/>
                    <a:pt x="2602" y="12977"/>
                    <a:pt x="5938" y="13344"/>
                  </a:cubicBezTo>
                  <a:lnTo>
                    <a:pt x="5938" y="22217"/>
                  </a:lnTo>
                  <a:lnTo>
                    <a:pt x="7439" y="22217"/>
                  </a:lnTo>
                  <a:lnTo>
                    <a:pt x="7439" y="13344"/>
                  </a:lnTo>
                  <a:cubicBezTo>
                    <a:pt x="10775" y="12977"/>
                    <a:pt x="13377" y="10141"/>
                    <a:pt x="13377" y="6705"/>
                  </a:cubicBezTo>
                  <a:cubicBezTo>
                    <a:pt x="13377" y="3003"/>
                    <a:pt x="10374" y="1"/>
                    <a:pt x="6705" y="1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BDF708E-E5BA-495E-848F-5B50685992D8}"/>
              </a:ext>
            </a:extLst>
          </p:cNvPr>
          <p:cNvSpPr txBox="1"/>
          <p:nvPr/>
        </p:nvSpPr>
        <p:spPr>
          <a:xfrm>
            <a:off x="1692437" y="4681810"/>
            <a:ext cx="247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3 675 €/m²</a:t>
            </a:r>
          </a:p>
        </p:txBody>
      </p:sp>
    </p:spTree>
    <p:extLst>
      <p:ext uri="{BB962C8B-B14F-4D97-AF65-F5344CB8AC3E}">
        <p14:creationId xmlns:p14="http://schemas.microsoft.com/office/powerpoint/2010/main" val="222166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59DA353-0B1E-44E7-A796-42BEB53C4077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CFF70A97-356C-4C8D-BB72-6A9F06C8B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0D630A44-218A-460D-9844-42B127871E9A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17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1C1F2932-EBBE-4DED-A817-8ED5E5AC637F}"/>
              </a:ext>
            </a:extLst>
          </p:cNvPr>
          <p:cNvSpPr txBox="1"/>
          <p:nvPr/>
        </p:nvSpPr>
        <p:spPr>
          <a:xfrm>
            <a:off x="422750" y="383038"/>
            <a:ext cx="11109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Les 10 appartements les plus chers:</a:t>
            </a:r>
          </a:p>
        </p:txBody>
      </p:sp>
      <p:grpSp>
        <p:nvGrpSpPr>
          <p:cNvPr id="8" name="Google Shape;1373;p32">
            <a:extLst>
              <a:ext uri="{FF2B5EF4-FFF2-40B4-BE49-F238E27FC236}">
                <a16:creationId xmlns:a16="http://schemas.microsoft.com/office/drawing/2014/main" id="{CB4B4952-9674-4308-A01D-9550D65F135C}"/>
              </a:ext>
            </a:extLst>
          </p:cNvPr>
          <p:cNvGrpSpPr/>
          <p:nvPr/>
        </p:nvGrpSpPr>
        <p:grpSpPr>
          <a:xfrm>
            <a:off x="6259291" y="2661678"/>
            <a:ext cx="723953" cy="280082"/>
            <a:chOff x="4871165" y="2265071"/>
            <a:chExt cx="746984" cy="221963"/>
          </a:xfrm>
        </p:grpSpPr>
        <p:sp>
          <p:nvSpPr>
            <p:cNvPr id="9" name="Google Shape;1374;p32">
              <a:extLst>
                <a:ext uri="{FF2B5EF4-FFF2-40B4-BE49-F238E27FC236}">
                  <a16:creationId xmlns:a16="http://schemas.microsoft.com/office/drawing/2014/main" id="{7DC297FF-87EF-4D28-8F29-10C28A7F9005}"/>
                </a:ext>
              </a:extLst>
            </p:cNvPr>
            <p:cNvSpPr/>
            <p:nvPr/>
          </p:nvSpPr>
          <p:spPr>
            <a:xfrm>
              <a:off x="4871165" y="2299218"/>
              <a:ext cx="145128" cy="66329"/>
            </a:xfrm>
            <a:custGeom>
              <a:avLst/>
              <a:gdLst/>
              <a:ahLst/>
              <a:cxnLst/>
              <a:rect l="l" t="t" r="r" b="b"/>
              <a:pathLst>
                <a:path w="14745" h="6739" extrusionOk="0">
                  <a:moveTo>
                    <a:pt x="7372" y="0"/>
                  </a:moveTo>
                  <a:cubicBezTo>
                    <a:pt x="3503" y="0"/>
                    <a:pt x="334" y="2969"/>
                    <a:pt x="1" y="6739"/>
                  </a:cubicBezTo>
                  <a:lnTo>
                    <a:pt x="14744" y="6739"/>
                  </a:lnTo>
                  <a:cubicBezTo>
                    <a:pt x="14444" y="2969"/>
                    <a:pt x="11275" y="0"/>
                    <a:pt x="7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75;p32">
              <a:extLst>
                <a:ext uri="{FF2B5EF4-FFF2-40B4-BE49-F238E27FC236}">
                  <a16:creationId xmlns:a16="http://schemas.microsoft.com/office/drawing/2014/main" id="{36A8C4DC-9CE1-45C1-871C-D68A2A54F50B}"/>
                </a:ext>
              </a:extLst>
            </p:cNvPr>
            <p:cNvSpPr/>
            <p:nvPr/>
          </p:nvSpPr>
          <p:spPr>
            <a:xfrm>
              <a:off x="5130557" y="2316286"/>
              <a:ext cx="108031" cy="49262"/>
            </a:xfrm>
            <a:custGeom>
              <a:avLst/>
              <a:gdLst/>
              <a:ahLst/>
              <a:cxnLst/>
              <a:rect l="l" t="t" r="r" b="b"/>
              <a:pathLst>
                <a:path w="10976" h="5005" extrusionOk="0">
                  <a:moveTo>
                    <a:pt x="5471" y="1"/>
                  </a:moveTo>
                  <a:cubicBezTo>
                    <a:pt x="2603" y="1"/>
                    <a:pt x="234" y="2203"/>
                    <a:pt x="1" y="5005"/>
                  </a:cubicBezTo>
                  <a:lnTo>
                    <a:pt x="10975" y="5005"/>
                  </a:lnTo>
                  <a:cubicBezTo>
                    <a:pt x="10708" y="2203"/>
                    <a:pt x="8340" y="1"/>
                    <a:pt x="5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76;p32">
              <a:extLst>
                <a:ext uri="{FF2B5EF4-FFF2-40B4-BE49-F238E27FC236}">
                  <a16:creationId xmlns:a16="http://schemas.microsoft.com/office/drawing/2014/main" id="{6D38AE54-EDAB-4AA1-AFAB-8847893C36AC}"/>
                </a:ext>
              </a:extLst>
            </p:cNvPr>
            <p:cNvSpPr/>
            <p:nvPr/>
          </p:nvSpPr>
          <p:spPr>
            <a:xfrm>
              <a:off x="4952265" y="2265071"/>
              <a:ext cx="219655" cy="100472"/>
            </a:xfrm>
            <a:custGeom>
              <a:avLst/>
              <a:gdLst/>
              <a:ahLst/>
              <a:cxnLst/>
              <a:rect l="l" t="t" r="r" b="b"/>
              <a:pathLst>
                <a:path w="22317" h="10208" extrusionOk="0">
                  <a:moveTo>
                    <a:pt x="11175" y="0"/>
                  </a:moveTo>
                  <a:cubicBezTo>
                    <a:pt x="5305" y="0"/>
                    <a:pt x="501" y="4503"/>
                    <a:pt x="1" y="10208"/>
                  </a:cubicBezTo>
                  <a:lnTo>
                    <a:pt x="22317" y="10208"/>
                  </a:lnTo>
                  <a:cubicBezTo>
                    <a:pt x="21850" y="4470"/>
                    <a:pt x="17046" y="0"/>
                    <a:pt x="1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7;p32">
              <a:extLst>
                <a:ext uri="{FF2B5EF4-FFF2-40B4-BE49-F238E27FC236}">
                  <a16:creationId xmlns:a16="http://schemas.microsoft.com/office/drawing/2014/main" id="{B8644752-D2EE-4115-910C-E6C5528932D9}"/>
                </a:ext>
              </a:extLst>
            </p:cNvPr>
            <p:cNvSpPr/>
            <p:nvPr/>
          </p:nvSpPr>
          <p:spPr>
            <a:xfrm>
              <a:off x="5251060" y="2420380"/>
              <a:ext cx="145128" cy="66653"/>
            </a:xfrm>
            <a:custGeom>
              <a:avLst/>
              <a:gdLst/>
              <a:ahLst/>
              <a:cxnLst/>
              <a:rect l="l" t="t" r="r" b="b"/>
              <a:pathLst>
                <a:path w="14745" h="6772" extrusionOk="0">
                  <a:moveTo>
                    <a:pt x="7373" y="0"/>
                  </a:moveTo>
                  <a:cubicBezTo>
                    <a:pt x="3503" y="0"/>
                    <a:pt x="334" y="2969"/>
                    <a:pt x="1" y="6772"/>
                  </a:cubicBezTo>
                  <a:lnTo>
                    <a:pt x="14745" y="6772"/>
                  </a:lnTo>
                  <a:cubicBezTo>
                    <a:pt x="14411" y="2969"/>
                    <a:pt x="1124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78;p32">
              <a:extLst>
                <a:ext uri="{FF2B5EF4-FFF2-40B4-BE49-F238E27FC236}">
                  <a16:creationId xmlns:a16="http://schemas.microsoft.com/office/drawing/2014/main" id="{3E8714CF-185C-43B8-B2F4-B237B73AC89D}"/>
                </a:ext>
              </a:extLst>
            </p:cNvPr>
            <p:cNvSpPr/>
            <p:nvPr/>
          </p:nvSpPr>
          <p:spPr>
            <a:xfrm>
              <a:off x="5179814" y="2436464"/>
              <a:ext cx="109990" cy="50571"/>
            </a:xfrm>
            <a:custGeom>
              <a:avLst/>
              <a:gdLst/>
              <a:ahLst/>
              <a:cxnLst/>
              <a:rect l="l" t="t" r="r" b="b"/>
              <a:pathLst>
                <a:path w="11175" h="5138" extrusionOk="0">
                  <a:moveTo>
                    <a:pt x="5604" y="1"/>
                  </a:moveTo>
                  <a:cubicBezTo>
                    <a:pt x="2669" y="1"/>
                    <a:pt x="267" y="2269"/>
                    <a:pt x="0" y="5138"/>
                  </a:cubicBezTo>
                  <a:lnTo>
                    <a:pt x="11175" y="5138"/>
                  </a:lnTo>
                  <a:cubicBezTo>
                    <a:pt x="10908" y="2269"/>
                    <a:pt x="8506" y="1"/>
                    <a:pt x="5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9;p32">
              <a:extLst>
                <a:ext uri="{FF2B5EF4-FFF2-40B4-BE49-F238E27FC236}">
                  <a16:creationId xmlns:a16="http://schemas.microsoft.com/office/drawing/2014/main" id="{47618D4F-3815-4B08-A969-FE0D8AB15A07}"/>
                </a:ext>
              </a:extLst>
            </p:cNvPr>
            <p:cNvSpPr/>
            <p:nvPr/>
          </p:nvSpPr>
          <p:spPr>
            <a:xfrm>
              <a:off x="5510452" y="2437448"/>
              <a:ext cx="107697" cy="49587"/>
            </a:xfrm>
            <a:custGeom>
              <a:avLst/>
              <a:gdLst/>
              <a:ahLst/>
              <a:cxnLst/>
              <a:rect l="l" t="t" r="r" b="b"/>
              <a:pathLst>
                <a:path w="10942" h="5038" extrusionOk="0">
                  <a:moveTo>
                    <a:pt x="5471" y="1"/>
                  </a:moveTo>
                  <a:cubicBezTo>
                    <a:pt x="2603" y="1"/>
                    <a:pt x="234" y="2202"/>
                    <a:pt x="1" y="5038"/>
                  </a:cubicBezTo>
                  <a:lnTo>
                    <a:pt x="10942" y="5038"/>
                  </a:lnTo>
                  <a:cubicBezTo>
                    <a:pt x="10709" y="2202"/>
                    <a:pt x="8340" y="1"/>
                    <a:pt x="5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0;p32">
              <a:extLst>
                <a:ext uri="{FF2B5EF4-FFF2-40B4-BE49-F238E27FC236}">
                  <a16:creationId xmlns:a16="http://schemas.microsoft.com/office/drawing/2014/main" id="{8261EE94-5A57-4098-A672-66996B1EC340}"/>
                </a:ext>
              </a:extLst>
            </p:cNvPr>
            <p:cNvSpPr/>
            <p:nvPr/>
          </p:nvSpPr>
          <p:spPr>
            <a:xfrm>
              <a:off x="5332159" y="2386233"/>
              <a:ext cx="219655" cy="100797"/>
            </a:xfrm>
            <a:custGeom>
              <a:avLst/>
              <a:gdLst/>
              <a:ahLst/>
              <a:cxnLst/>
              <a:rect l="l" t="t" r="r" b="b"/>
              <a:pathLst>
                <a:path w="22317" h="10241" extrusionOk="0">
                  <a:moveTo>
                    <a:pt x="11176" y="0"/>
                  </a:moveTo>
                  <a:cubicBezTo>
                    <a:pt x="5305" y="0"/>
                    <a:pt x="501" y="4503"/>
                    <a:pt x="1" y="10241"/>
                  </a:cubicBezTo>
                  <a:lnTo>
                    <a:pt x="22317" y="10241"/>
                  </a:lnTo>
                  <a:cubicBezTo>
                    <a:pt x="21817" y="4503"/>
                    <a:pt x="17013" y="0"/>
                    <a:pt x="11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382;p32">
            <a:extLst>
              <a:ext uri="{FF2B5EF4-FFF2-40B4-BE49-F238E27FC236}">
                <a16:creationId xmlns:a16="http://schemas.microsoft.com/office/drawing/2014/main" id="{68AC0BD1-9A3B-4208-B45B-428CDFF203FF}"/>
              </a:ext>
            </a:extLst>
          </p:cNvPr>
          <p:cNvGrpSpPr/>
          <p:nvPr/>
        </p:nvGrpSpPr>
        <p:grpSpPr>
          <a:xfrm>
            <a:off x="5207923" y="3098379"/>
            <a:ext cx="424830" cy="127196"/>
            <a:chOff x="3819796" y="2701772"/>
            <a:chExt cx="438345" cy="100802"/>
          </a:xfrm>
        </p:grpSpPr>
        <p:sp>
          <p:nvSpPr>
            <p:cNvPr id="17" name="Google Shape;1383;p32">
              <a:extLst>
                <a:ext uri="{FF2B5EF4-FFF2-40B4-BE49-F238E27FC236}">
                  <a16:creationId xmlns:a16="http://schemas.microsoft.com/office/drawing/2014/main" id="{910E83D7-5B19-4E18-BCC7-F34B9A36D687}"/>
                </a:ext>
              </a:extLst>
            </p:cNvPr>
            <p:cNvSpPr/>
            <p:nvPr/>
          </p:nvSpPr>
          <p:spPr>
            <a:xfrm>
              <a:off x="3890727" y="2735918"/>
              <a:ext cx="145452" cy="66653"/>
            </a:xfrm>
            <a:custGeom>
              <a:avLst/>
              <a:gdLst/>
              <a:ahLst/>
              <a:cxnLst/>
              <a:rect l="l" t="t" r="r" b="b"/>
              <a:pathLst>
                <a:path w="14778" h="6772" extrusionOk="0">
                  <a:moveTo>
                    <a:pt x="7372" y="0"/>
                  </a:moveTo>
                  <a:cubicBezTo>
                    <a:pt x="3503" y="0"/>
                    <a:pt x="334" y="3003"/>
                    <a:pt x="0" y="6772"/>
                  </a:cubicBezTo>
                  <a:lnTo>
                    <a:pt x="14777" y="6772"/>
                  </a:lnTo>
                  <a:cubicBezTo>
                    <a:pt x="14444" y="3003"/>
                    <a:pt x="11275" y="0"/>
                    <a:pt x="7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4;p32">
              <a:extLst>
                <a:ext uri="{FF2B5EF4-FFF2-40B4-BE49-F238E27FC236}">
                  <a16:creationId xmlns:a16="http://schemas.microsoft.com/office/drawing/2014/main" id="{F050830B-8258-44AC-B77C-F93B7D369EE9}"/>
                </a:ext>
              </a:extLst>
            </p:cNvPr>
            <p:cNvSpPr/>
            <p:nvPr/>
          </p:nvSpPr>
          <p:spPr>
            <a:xfrm>
              <a:off x="3819796" y="2752337"/>
              <a:ext cx="109675" cy="50236"/>
            </a:xfrm>
            <a:custGeom>
              <a:avLst/>
              <a:gdLst/>
              <a:ahLst/>
              <a:cxnLst/>
              <a:rect l="l" t="t" r="r" b="b"/>
              <a:pathLst>
                <a:path w="11143" h="5104" extrusionOk="0">
                  <a:moveTo>
                    <a:pt x="5572" y="0"/>
                  </a:moveTo>
                  <a:cubicBezTo>
                    <a:pt x="2636" y="0"/>
                    <a:pt x="234" y="2235"/>
                    <a:pt x="1" y="5104"/>
                  </a:cubicBezTo>
                  <a:lnTo>
                    <a:pt x="11142" y="5104"/>
                  </a:lnTo>
                  <a:cubicBezTo>
                    <a:pt x="10909" y="2235"/>
                    <a:pt x="8507" y="0"/>
                    <a:pt x="5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5;p32">
              <a:extLst>
                <a:ext uri="{FF2B5EF4-FFF2-40B4-BE49-F238E27FC236}">
                  <a16:creationId xmlns:a16="http://schemas.microsoft.com/office/drawing/2014/main" id="{4470D452-8CC0-4227-AF44-F22A4DADA951}"/>
                </a:ext>
              </a:extLst>
            </p:cNvPr>
            <p:cNvSpPr/>
            <p:nvPr/>
          </p:nvSpPr>
          <p:spPr>
            <a:xfrm>
              <a:off x="4150119" y="2752997"/>
              <a:ext cx="108021" cy="49577"/>
            </a:xfrm>
            <a:custGeom>
              <a:avLst/>
              <a:gdLst/>
              <a:ahLst/>
              <a:cxnLst/>
              <a:rect l="l" t="t" r="r" b="b"/>
              <a:pathLst>
                <a:path w="10975" h="5037" extrusionOk="0">
                  <a:moveTo>
                    <a:pt x="5471" y="0"/>
                  </a:moveTo>
                  <a:cubicBezTo>
                    <a:pt x="2602" y="0"/>
                    <a:pt x="234" y="2235"/>
                    <a:pt x="0" y="5037"/>
                  </a:cubicBezTo>
                  <a:lnTo>
                    <a:pt x="10975" y="5037"/>
                  </a:lnTo>
                  <a:cubicBezTo>
                    <a:pt x="10708" y="2235"/>
                    <a:pt x="8373" y="0"/>
                    <a:pt x="5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6;p32">
              <a:extLst>
                <a:ext uri="{FF2B5EF4-FFF2-40B4-BE49-F238E27FC236}">
                  <a16:creationId xmlns:a16="http://schemas.microsoft.com/office/drawing/2014/main" id="{DAC2ADC0-9025-4571-A6A7-C7116F595175}"/>
                </a:ext>
              </a:extLst>
            </p:cNvPr>
            <p:cNvSpPr/>
            <p:nvPr/>
          </p:nvSpPr>
          <p:spPr>
            <a:xfrm>
              <a:off x="3971826" y="2701772"/>
              <a:ext cx="219980" cy="100797"/>
            </a:xfrm>
            <a:custGeom>
              <a:avLst/>
              <a:gdLst/>
              <a:ahLst/>
              <a:cxnLst/>
              <a:rect l="l" t="t" r="r" b="b"/>
              <a:pathLst>
                <a:path w="22350" h="10241" extrusionOk="0">
                  <a:moveTo>
                    <a:pt x="11175" y="0"/>
                  </a:moveTo>
                  <a:cubicBezTo>
                    <a:pt x="5304" y="0"/>
                    <a:pt x="501" y="4504"/>
                    <a:pt x="0" y="10241"/>
                  </a:cubicBezTo>
                  <a:lnTo>
                    <a:pt x="22350" y="10241"/>
                  </a:lnTo>
                  <a:cubicBezTo>
                    <a:pt x="21849" y="4504"/>
                    <a:pt x="17046" y="0"/>
                    <a:pt x="1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387;p32">
            <a:extLst>
              <a:ext uri="{FF2B5EF4-FFF2-40B4-BE49-F238E27FC236}">
                <a16:creationId xmlns:a16="http://schemas.microsoft.com/office/drawing/2014/main" id="{C779C435-3F92-4A53-80D2-133F5B2A9859}"/>
              </a:ext>
            </a:extLst>
          </p:cNvPr>
          <p:cNvGrpSpPr/>
          <p:nvPr/>
        </p:nvGrpSpPr>
        <p:grpSpPr>
          <a:xfrm>
            <a:off x="5132738" y="3811550"/>
            <a:ext cx="355771" cy="127196"/>
            <a:chOff x="3744612" y="3414943"/>
            <a:chExt cx="367089" cy="100802"/>
          </a:xfrm>
        </p:grpSpPr>
        <p:sp>
          <p:nvSpPr>
            <p:cNvPr id="22" name="Google Shape;1388;p32">
              <a:extLst>
                <a:ext uri="{FF2B5EF4-FFF2-40B4-BE49-F238E27FC236}">
                  <a16:creationId xmlns:a16="http://schemas.microsoft.com/office/drawing/2014/main" id="{02AD17EC-93FD-4F96-899D-2A0EFEB65528}"/>
                </a:ext>
              </a:extLst>
            </p:cNvPr>
            <p:cNvSpPr/>
            <p:nvPr/>
          </p:nvSpPr>
          <p:spPr>
            <a:xfrm>
              <a:off x="3744612" y="3449090"/>
              <a:ext cx="145118" cy="66653"/>
            </a:xfrm>
            <a:custGeom>
              <a:avLst/>
              <a:gdLst/>
              <a:ahLst/>
              <a:cxnLst/>
              <a:rect l="l" t="t" r="r" b="b"/>
              <a:pathLst>
                <a:path w="14744" h="6772" extrusionOk="0">
                  <a:moveTo>
                    <a:pt x="7372" y="0"/>
                  </a:moveTo>
                  <a:cubicBezTo>
                    <a:pt x="3503" y="0"/>
                    <a:pt x="334" y="3002"/>
                    <a:pt x="0" y="6772"/>
                  </a:cubicBezTo>
                  <a:lnTo>
                    <a:pt x="14744" y="6772"/>
                  </a:lnTo>
                  <a:cubicBezTo>
                    <a:pt x="14444" y="2969"/>
                    <a:pt x="11241" y="0"/>
                    <a:pt x="7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9;p32">
              <a:extLst>
                <a:ext uri="{FF2B5EF4-FFF2-40B4-BE49-F238E27FC236}">
                  <a16:creationId xmlns:a16="http://schemas.microsoft.com/office/drawing/2014/main" id="{7DEF54F4-FE3F-4E55-9893-BDCBD68FCB9F}"/>
                </a:ext>
              </a:extLst>
            </p:cNvPr>
            <p:cNvSpPr/>
            <p:nvPr/>
          </p:nvSpPr>
          <p:spPr>
            <a:xfrm>
              <a:off x="4004004" y="3466158"/>
              <a:ext cx="107697" cy="49587"/>
            </a:xfrm>
            <a:custGeom>
              <a:avLst/>
              <a:gdLst/>
              <a:ahLst/>
              <a:cxnLst/>
              <a:rect l="l" t="t" r="r" b="b"/>
              <a:pathLst>
                <a:path w="10942" h="5038" extrusionOk="0">
                  <a:moveTo>
                    <a:pt x="5471" y="1"/>
                  </a:moveTo>
                  <a:cubicBezTo>
                    <a:pt x="2602" y="1"/>
                    <a:pt x="234" y="2236"/>
                    <a:pt x="0" y="5038"/>
                  </a:cubicBezTo>
                  <a:lnTo>
                    <a:pt x="10941" y="5038"/>
                  </a:lnTo>
                  <a:cubicBezTo>
                    <a:pt x="10708" y="2236"/>
                    <a:pt x="8340" y="1"/>
                    <a:pt x="5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0;p32">
              <a:extLst>
                <a:ext uri="{FF2B5EF4-FFF2-40B4-BE49-F238E27FC236}">
                  <a16:creationId xmlns:a16="http://schemas.microsoft.com/office/drawing/2014/main" id="{BF2D92FB-A3C1-4421-A14A-F72A2BB21C19}"/>
                </a:ext>
              </a:extLst>
            </p:cNvPr>
            <p:cNvSpPr/>
            <p:nvPr/>
          </p:nvSpPr>
          <p:spPr>
            <a:xfrm>
              <a:off x="3825712" y="3414943"/>
              <a:ext cx="219655" cy="100797"/>
            </a:xfrm>
            <a:custGeom>
              <a:avLst/>
              <a:gdLst/>
              <a:ahLst/>
              <a:cxnLst/>
              <a:rect l="l" t="t" r="r" b="b"/>
              <a:pathLst>
                <a:path w="22317" h="10241" extrusionOk="0">
                  <a:moveTo>
                    <a:pt x="11175" y="0"/>
                  </a:moveTo>
                  <a:cubicBezTo>
                    <a:pt x="5304" y="0"/>
                    <a:pt x="501" y="4503"/>
                    <a:pt x="0" y="10241"/>
                  </a:cubicBezTo>
                  <a:lnTo>
                    <a:pt x="22316" y="10241"/>
                  </a:lnTo>
                  <a:cubicBezTo>
                    <a:pt x="21816" y="4503"/>
                    <a:pt x="17012" y="0"/>
                    <a:pt x="1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91;p32">
            <a:extLst>
              <a:ext uri="{FF2B5EF4-FFF2-40B4-BE49-F238E27FC236}">
                <a16:creationId xmlns:a16="http://schemas.microsoft.com/office/drawing/2014/main" id="{5D033102-7343-46E7-AE6A-DABA8F3C3995}"/>
              </a:ext>
            </a:extLst>
          </p:cNvPr>
          <p:cNvGrpSpPr/>
          <p:nvPr/>
        </p:nvGrpSpPr>
        <p:grpSpPr>
          <a:xfrm>
            <a:off x="5609826" y="1882506"/>
            <a:ext cx="680620" cy="3748473"/>
            <a:chOff x="4221700" y="1485900"/>
            <a:chExt cx="702272" cy="2970634"/>
          </a:xfrm>
        </p:grpSpPr>
        <p:sp>
          <p:nvSpPr>
            <p:cNvPr id="26" name="Google Shape;1392;p32">
              <a:extLst>
                <a:ext uri="{FF2B5EF4-FFF2-40B4-BE49-F238E27FC236}">
                  <a16:creationId xmlns:a16="http://schemas.microsoft.com/office/drawing/2014/main" id="{04A345DE-809E-423F-8B09-CF0990D6A526}"/>
                </a:ext>
              </a:extLst>
            </p:cNvPr>
            <p:cNvSpPr/>
            <p:nvPr/>
          </p:nvSpPr>
          <p:spPr>
            <a:xfrm>
              <a:off x="4682043" y="2688488"/>
              <a:ext cx="6" cy="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93;p32">
              <a:extLst>
                <a:ext uri="{FF2B5EF4-FFF2-40B4-BE49-F238E27FC236}">
                  <a16:creationId xmlns:a16="http://schemas.microsoft.com/office/drawing/2014/main" id="{5AC42BFB-26FE-4B73-979E-CF7D4CAC3CF7}"/>
                </a:ext>
              </a:extLst>
            </p:cNvPr>
            <p:cNvSpPr/>
            <p:nvPr/>
          </p:nvSpPr>
          <p:spPr>
            <a:xfrm>
              <a:off x="4221700" y="1485900"/>
              <a:ext cx="702272" cy="2970634"/>
            </a:xfrm>
            <a:custGeom>
              <a:avLst/>
              <a:gdLst/>
              <a:ahLst/>
              <a:cxnLst/>
              <a:rect l="l" t="t" r="r" b="b"/>
              <a:pathLst>
                <a:path w="71351" h="301817" extrusionOk="0">
                  <a:moveTo>
                    <a:pt x="0" y="1"/>
                  </a:moveTo>
                  <a:lnTo>
                    <a:pt x="0" y="301817"/>
                  </a:lnTo>
                  <a:lnTo>
                    <a:pt x="71351" y="301817"/>
                  </a:lnTo>
                  <a:lnTo>
                    <a:pt x="713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94;p32">
              <a:extLst>
                <a:ext uri="{FF2B5EF4-FFF2-40B4-BE49-F238E27FC236}">
                  <a16:creationId xmlns:a16="http://schemas.microsoft.com/office/drawing/2014/main" id="{A77D9E27-08F5-4DB8-B62C-FC82102F5D93}"/>
                </a:ext>
              </a:extLst>
            </p:cNvPr>
            <p:cNvSpPr/>
            <p:nvPr/>
          </p:nvSpPr>
          <p:spPr>
            <a:xfrm>
              <a:off x="4221700" y="1485900"/>
              <a:ext cx="702272" cy="40069"/>
            </a:xfrm>
            <a:custGeom>
              <a:avLst/>
              <a:gdLst/>
              <a:ahLst/>
              <a:cxnLst/>
              <a:rect l="l" t="t" r="r" b="b"/>
              <a:pathLst>
                <a:path w="71351" h="4071" extrusionOk="0">
                  <a:moveTo>
                    <a:pt x="0" y="1"/>
                  </a:moveTo>
                  <a:lnTo>
                    <a:pt x="0" y="4070"/>
                  </a:lnTo>
                  <a:lnTo>
                    <a:pt x="71351" y="4070"/>
                  </a:lnTo>
                  <a:lnTo>
                    <a:pt x="7135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95;p32">
              <a:extLst>
                <a:ext uri="{FF2B5EF4-FFF2-40B4-BE49-F238E27FC236}">
                  <a16:creationId xmlns:a16="http://schemas.microsoft.com/office/drawing/2014/main" id="{6C5D5C2A-0180-4028-811C-ED37378F986D}"/>
                </a:ext>
              </a:extLst>
            </p:cNvPr>
            <p:cNvSpPr/>
            <p:nvPr/>
          </p:nvSpPr>
          <p:spPr>
            <a:xfrm>
              <a:off x="4221700" y="1525962"/>
              <a:ext cx="702272" cy="11171"/>
            </a:xfrm>
            <a:custGeom>
              <a:avLst/>
              <a:gdLst/>
              <a:ahLst/>
              <a:cxnLst/>
              <a:rect l="l" t="t" r="r" b="b"/>
              <a:pathLst>
                <a:path w="71351" h="1135" extrusionOk="0">
                  <a:moveTo>
                    <a:pt x="0" y="0"/>
                  </a:moveTo>
                  <a:lnTo>
                    <a:pt x="0" y="1134"/>
                  </a:lnTo>
                  <a:lnTo>
                    <a:pt x="71351" y="1134"/>
                  </a:lnTo>
                  <a:lnTo>
                    <a:pt x="7135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96;p32">
              <a:extLst>
                <a:ext uri="{FF2B5EF4-FFF2-40B4-BE49-F238E27FC236}">
                  <a16:creationId xmlns:a16="http://schemas.microsoft.com/office/drawing/2014/main" id="{1FC33888-F907-438C-B4DB-E33ABCD44B5F}"/>
                </a:ext>
              </a:extLst>
            </p:cNvPr>
            <p:cNvSpPr/>
            <p:nvPr/>
          </p:nvSpPr>
          <p:spPr>
            <a:xfrm>
              <a:off x="4266025" y="1720339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7;p32">
              <a:extLst>
                <a:ext uri="{FF2B5EF4-FFF2-40B4-BE49-F238E27FC236}">
                  <a16:creationId xmlns:a16="http://schemas.microsoft.com/office/drawing/2014/main" id="{F1A0F236-ABE2-4C1D-AEFC-E651266DD4E6}"/>
                </a:ext>
              </a:extLst>
            </p:cNvPr>
            <p:cNvSpPr/>
            <p:nvPr/>
          </p:nvSpPr>
          <p:spPr>
            <a:xfrm>
              <a:off x="4266025" y="1584737"/>
              <a:ext cx="613631" cy="142825"/>
            </a:xfrm>
            <a:custGeom>
              <a:avLst/>
              <a:gdLst/>
              <a:ahLst/>
              <a:cxnLst/>
              <a:rect l="l" t="t" r="r" b="b"/>
              <a:pathLst>
                <a:path w="62345" h="14511" extrusionOk="0">
                  <a:moveTo>
                    <a:pt x="0" y="0"/>
                  </a:moveTo>
                  <a:lnTo>
                    <a:pt x="0" y="14510"/>
                  </a:lnTo>
                  <a:lnTo>
                    <a:pt x="62345" y="14510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8;p32">
              <a:extLst>
                <a:ext uri="{FF2B5EF4-FFF2-40B4-BE49-F238E27FC236}">
                  <a16:creationId xmlns:a16="http://schemas.microsoft.com/office/drawing/2014/main" id="{075A7B0B-E860-418F-910A-8E44DD707A13}"/>
                </a:ext>
              </a:extLst>
            </p:cNvPr>
            <p:cNvSpPr/>
            <p:nvPr/>
          </p:nvSpPr>
          <p:spPr>
            <a:xfrm>
              <a:off x="4281459" y="1601146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9;p32">
              <a:extLst>
                <a:ext uri="{FF2B5EF4-FFF2-40B4-BE49-F238E27FC236}">
                  <a16:creationId xmlns:a16="http://schemas.microsoft.com/office/drawing/2014/main" id="{B79A5D70-327D-4758-8F19-14DDE3B698E8}"/>
                </a:ext>
              </a:extLst>
            </p:cNvPr>
            <p:cNvSpPr/>
            <p:nvPr/>
          </p:nvSpPr>
          <p:spPr>
            <a:xfrm>
              <a:off x="4381596" y="1601146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0;p32">
              <a:extLst>
                <a:ext uri="{FF2B5EF4-FFF2-40B4-BE49-F238E27FC236}">
                  <a16:creationId xmlns:a16="http://schemas.microsoft.com/office/drawing/2014/main" id="{77D9BE92-4BFE-4AEA-8C10-2DFAAFED584B}"/>
                </a:ext>
              </a:extLst>
            </p:cNvPr>
            <p:cNvSpPr/>
            <p:nvPr/>
          </p:nvSpPr>
          <p:spPr>
            <a:xfrm>
              <a:off x="4481742" y="1601146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1;p32">
              <a:extLst>
                <a:ext uri="{FF2B5EF4-FFF2-40B4-BE49-F238E27FC236}">
                  <a16:creationId xmlns:a16="http://schemas.microsoft.com/office/drawing/2014/main" id="{4C3F2C64-CB95-459C-B0FA-0263753C776A}"/>
                </a:ext>
              </a:extLst>
            </p:cNvPr>
            <p:cNvSpPr/>
            <p:nvPr/>
          </p:nvSpPr>
          <p:spPr>
            <a:xfrm>
              <a:off x="4581888" y="1601146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02;p32">
              <a:extLst>
                <a:ext uri="{FF2B5EF4-FFF2-40B4-BE49-F238E27FC236}">
                  <a16:creationId xmlns:a16="http://schemas.microsoft.com/office/drawing/2014/main" id="{66859970-7B19-4ECC-8A6C-FAE2F5D410AA}"/>
                </a:ext>
              </a:extLst>
            </p:cNvPr>
            <p:cNvSpPr/>
            <p:nvPr/>
          </p:nvSpPr>
          <p:spPr>
            <a:xfrm>
              <a:off x="4682035" y="1601146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03;p32">
              <a:extLst>
                <a:ext uri="{FF2B5EF4-FFF2-40B4-BE49-F238E27FC236}">
                  <a16:creationId xmlns:a16="http://schemas.microsoft.com/office/drawing/2014/main" id="{EE385436-FA08-4A26-A392-214A6177A58A}"/>
                </a:ext>
              </a:extLst>
            </p:cNvPr>
            <p:cNvSpPr/>
            <p:nvPr/>
          </p:nvSpPr>
          <p:spPr>
            <a:xfrm>
              <a:off x="4782181" y="1601146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04;p32">
              <a:extLst>
                <a:ext uri="{FF2B5EF4-FFF2-40B4-BE49-F238E27FC236}">
                  <a16:creationId xmlns:a16="http://schemas.microsoft.com/office/drawing/2014/main" id="{62B59D15-FF01-4902-BAA1-C2636DE59816}"/>
                </a:ext>
              </a:extLst>
            </p:cNvPr>
            <p:cNvSpPr/>
            <p:nvPr/>
          </p:nvSpPr>
          <p:spPr>
            <a:xfrm>
              <a:off x="4266025" y="1916360"/>
              <a:ext cx="613631" cy="13150"/>
            </a:xfrm>
            <a:custGeom>
              <a:avLst/>
              <a:gdLst/>
              <a:ahLst/>
              <a:cxnLst/>
              <a:rect l="l" t="t" r="r" b="b"/>
              <a:pathLst>
                <a:path w="62345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05;p32">
              <a:extLst>
                <a:ext uri="{FF2B5EF4-FFF2-40B4-BE49-F238E27FC236}">
                  <a16:creationId xmlns:a16="http://schemas.microsoft.com/office/drawing/2014/main" id="{BA921467-8B74-4A11-A4A5-8A0D23973731}"/>
                </a:ext>
              </a:extLst>
            </p:cNvPr>
            <p:cNvSpPr/>
            <p:nvPr/>
          </p:nvSpPr>
          <p:spPr>
            <a:xfrm>
              <a:off x="4266025" y="1781083"/>
              <a:ext cx="613631" cy="142825"/>
            </a:xfrm>
            <a:custGeom>
              <a:avLst/>
              <a:gdLst/>
              <a:ahLst/>
              <a:cxnLst/>
              <a:rect l="l" t="t" r="r" b="b"/>
              <a:pathLst>
                <a:path w="62345" h="14511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06;p32">
              <a:extLst>
                <a:ext uri="{FF2B5EF4-FFF2-40B4-BE49-F238E27FC236}">
                  <a16:creationId xmlns:a16="http://schemas.microsoft.com/office/drawing/2014/main" id="{75046814-24BF-4E62-80A7-A4E164B8EC9D}"/>
                </a:ext>
              </a:extLst>
            </p:cNvPr>
            <p:cNvSpPr/>
            <p:nvPr/>
          </p:nvSpPr>
          <p:spPr>
            <a:xfrm>
              <a:off x="4281459" y="179750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8"/>
                  </a:lnTo>
                  <a:lnTo>
                    <a:pt x="8339" y="11008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07;p32">
              <a:extLst>
                <a:ext uri="{FF2B5EF4-FFF2-40B4-BE49-F238E27FC236}">
                  <a16:creationId xmlns:a16="http://schemas.microsoft.com/office/drawing/2014/main" id="{BEEA31CD-18F4-4F85-A218-7F90B87B60A0}"/>
                </a:ext>
              </a:extLst>
            </p:cNvPr>
            <p:cNvSpPr/>
            <p:nvPr/>
          </p:nvSpPr>
          <p:spPr>
            <a:xfrm>
              <a:off x="4381596" y="179750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08;p32">
              <a:extLst>
                <a:ext uri="{FF2B5EF4-FFF2-40B4-BE49-F238E27FC236}">
                  <a16:creationId xmlns:a16="http://schemas.microsoft.com/office/drawing/2014/main" id="{DD6C35CC-C715-454D-8E6D-80914123963E}"/>
                </a:ext>
              </a:extLst>
            </p:cNvPr>
            <p:cNvSpPr/>
            <p:nvPr/>
          </p:nvSpPr>
          <p:spPr>
            <a:xfrm>
              <a:off x="4481742" y="179750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09;p32">
              <a:extLst>
                <a:ext uri="{FF2B5EF4-FFF2-40B4-BE49-F238E27FC236}">
                  <a16:creationId xmlns:a16="http://schemas.microsoft.com/office/drawing/2014/main" id="{81650D8C-99A2-4E5A-A37C-922CC6C6BB47}"/>
                </a:ext>
              </a:extLst>
            </p:cNvPr>
            <p:cNvSpPr/>
            <p:nvPr/>
          </p:nvSpPr>
          <p:spPr>
            <a:xfrm>
              <a:off x="4581888" y="179750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10;p32">
              <a:extLst>
                <a:ext uri="{FF2B5EF4-FFF2-40B4-BE49-F238E27FC236}">
                  <a16:creationId xmlns:a16="http://schemas.microsoft.com/office/drawing/2014/main" id="{23DFE85A-2565-4D67-A43B-51F786EAC01F}"/>
                </a:ext>
              </a:extLst>
            </p:cNvPr>
            <p:cNvSpPr/>
            <p:nvPr/>
          </p:nvSpPr>
          <p:spPr>
            <a:xfrm>
              <a:off x="4682035" y="179750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11;p32">
              <a:extLst>
                <a:ext uri="{FF2B5EF4-FFF2-40B4-BE49-F238E27FC236}">
                  <a16:creationId xmlns:a16="http://schemas.microsoft.com/office/drawing/2014/main" id="{A848E913-C4FC-4053-826E-51C0208D83A6}"/>
                </a:ext>
              </a:extLst>
            </p:cNvPr>
            <p:cNvSpPr/>
            <p:nvPr/>
          </p:nvSpPr>
          <p:spPr>
            <a:xfrm>
              <a:off x="4782181" y="179750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12;p32">
              <a:extLst>
                <a:ext uri="{FF2B5EF4-FFF2-40B4-BE49-F238E27FC236}">
                  <a16:creationId xmlns:a16="http://schemas.microsoft.com/office/drawing/2014/main" id="{43431AC3-C33B-4A45-B4A5-55E4812FC283}"/>
                </a:ext>
              </a:extLst>
            </p:cNvPr>
            <p:cNvSpPr/>
            <p:nvPr/>
          </p:nvSpPr>
          <p:spPr>
            <a:xfrm>
              <a:off x="4682035" y="1797501"/>
              <a:ext cx="63376" cy="64685"/>
            </a:xfrm>
            <a:custGeom>
              <a:avLst/>
              <a:gdLst/>
              <a:ahLst/>
              <a:cxnLst/>
              <a:rect l="l" t="t" r="r" b="b"/>
              <a:pathLst>
                <a:path w="6439" h="6572" extrusionOk="0">
                  <a:moveTo>
                    <a:pt x="1" y="1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13;p32">
              <a:extLst>
                <a:ext uri="{FF2B5EF4-FFF2-40B4-BE49-F238E27FC236}">
                  <a16:creationId xmlns:a16="http://schemas.microsoft.com/office/drawing/2014/main" id="{25003809-82C6-45F3-9A4C-95CC9F1848D7}"/>
                </a:ext>
              </a:extLst>
            </p:cNvPr>
            <p:cNvSpPr/>
            <p:nvPr/>
          </p:nvSpPr>
          <p:spPr>
            <a:xfrm>
              <a:off x="4782181" y="1797501"/>
              <a:ext cx="63376" cy="64685"/>
            </a:xfrm>
            <a:custGeom>
              <a:avLst/>
              <a:gdLst/>
              <a:ahLst/>
              <a:cxnLst/>
              <a:rect l="l" t="t" r="r" b="b"/>
              <a:pathLst>
                <a:path w="6439" h="6572" extrusionOk="0">
                  <a:moveTo>
                    <a:pt x="1" y="1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14;p32">
              <a:extLst>
                <a:ext uri="{FF2B5EF4-FFF2-40B4-BE49-F238E27FC236}">
                  <a16:creationId xmlns:a16="http://schemas.microsoft.com/office/drawing/2014/main" id="{1C171752-A128-4239-A9CB-D690D5099C24}"/>
                </a:ext>
              </a:extLst>
            </p:cNvPr>
            <p:cNvSpPr/>
            <p:nvPr/>
          </p:nvSpPr>
          <p:spPr>
            <a:xfrm>
              <a:off x="4266025" y="2112715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0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15;p32">
              <a:extLst>
                <a:ext uri="{FF2B5EF4-FFF2-40B4-BE49-F238E27FC236}">
                  <a16:creationId xmlns:a16="http://schemas.microsoft.com/office/drawing/2014/main" id="{D0E1AA60-ECF9-4F9C-8D9C-1011A75BC9E2}"/>
                </a:ext>
              </a:extLst>
            </p:cNvPr>
            <p:cNvSpPr/>
            <p:nvPr/>
          </p:nvSpPr>
          <p:spPr>
            <a:xfrm>
              <a:off x="4266025" y="1977103"/>
              <a:ext cx="613631" cy="142834"/>
            </a:xfrm>
            <a:custGeom>
              <a:avLst/>
              <a:gdLst/>
              <a:ahLst/>
              <a:cxnLst/>
              <a:rect l="l" t="t" r="r" b="b"/>
              <a:pathLst>
                <a:path w="62345" h="14512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6;p32">
              <a:extLst>
                <a:ext uri="{FF2B5EF4-FFF2-40B4-BE49-F238E27FC236}">
                  <a16:creationId xmlns:a16="http://schemas.microsoft.com/office/drawing/2014/main" id="{5F7DE36C-A220-4E6F-B7CF-A3D4253DF177}"/>
                </a:ext>
              </a:extLst>
            </p:cNvPr>
            <p:cNvSpPr/>
            <p:nvPr/>
          </p:nvSpPr>
          <p:spPr>
            <a:xfrm>
              <a:off x="4281459" y="1993522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7;p32">
              <a:extLst>
                <a:ext uri="{FF2B5EF4-FFF2-40B4-BE49-F238E27FC236}">
                  <a16:creationId xmlns:a16="http://schemas.microsoft.com/office/drawing/2014/main" id="{8BAB07DF-A182-4D42-B4A1-3F9C291B340D}"/>
                </a:ext>
              </a:extLst>
            </p:cNvPr>
            <p:cNvSpPr/>
            <p:nvPr/>
          </p:nvSpPr>
          <p:spPr>
            <a:xfrm>
              <a:off x="4381596" y="1993522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8;p32">
              <a:extLst>
                <a:ext uri="{FF2B5EF4-FFF2-40B4-BE49-F238E27FC236}">
                  <a16:creationId xmlns:a16="http://schemas.microsoft.com/office/drawing/2014/main" id="{0C74BFDA-1EA2-4D3A-80CC-4616A2436233}"/>
                </a:ext>
              </a:extLst>
            </p:cNvPr>
            <p:cNvSpPr/>
            <p:nvPr/>
          </p:nvSpPr>
          <p:spPr>
            <a:xfrm>
              <a:off x="4481742" y="1993522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19;p32">
              <a:extLst>
                <a:ext uri="{FF2B5EF4-FFF2-40B4-BE49-F238E27FC236}">
                  <a16:creationId xmlns:a16="http://schemas.microsoft.com/office/drawing/2014/main" id="{03C7405A-1777-4BFA-B10F-0C16CAF8560F}"/>
                </a:ext>
              </a:extLst>
            </p:cNvPr>
            <p:cNvSpPr/>
            <p:nvPr/>
          </p:nvSpPr>
          <p:spPr>
            <a:xfrm>
              <a:off x="4581888" y="1993522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20;p32">
              <a:extLst>
                <a:ext uri="{FF2B5EF4-FFF2-40B4-BE49-F238E27FC236}">
                  <a16:creationId xmlns:a16="http://schemas.microsoft.com/office/drawing/2014/main" id="{3ADA1B63-17A7-4A9F-9BDB-F4712E4B218C}"/>
                </a:ext>
              </a:extLst>
            </p:cNvPr>
            <p:cNvSpPr/>
            <p:nvPr/>
          </p:nvSpPr>
          <p:spPr>
            <a:xfrm>
              <a:off x="4682035" y="1993522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21;p32">
              <a:extLst>
                <a:ext uri="{FF2B5EF4-FFF2-40B4-BE49-F238E27FC236}">
                  <a16:creationId xmlns:a16="http://schemas.microsoft.com/office/drawing/2014/main" id="{5BC7984A-BDE6-4865-9489-182F33CD45E2}"/>
                </a:ext>
              </a:extLst>
            </p:cNvPr>
            <p:cNvSpPr/>
            <p:nvPr/>
          </p:nvSpPr>
          <p:spPr>
            <a:xfrm>
              <a:off x="4782181" y="1993522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22;p32">
              <a:extLst>
                <a:ext uri="{FF2B5EF4-FFF2-40B4-BE49-F238E27FC236}">
                  <a16:creationId xmlns:a16="http://schemas.microsoft.com/office/drawing/2014/main" id="{C641004C-EFD5-459E-944D-905A34EEAA5D}"/>
                </a:ext>
              </a:extLst>
            </p:cNvPr>
            <p:cNvSpPr/>
            <p:nvPr/>
          </p:nvSpPr>
          <p:spPr>
            <a:xfrm>
              <a:off x="4682035" y="1993522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39"/>
                    <a:pt x="6072" y="3437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23;p32">
              <a:extLst>
                <a:ext uri="{FF2B5EF4-FFF2-40B4-BE49-F238E27FC236}">
                  <a16:creationId xmlns:a16="http://schemas.microsoft.com/office/drawing/2014/main" id="{60BA0E52-267E-46B9-956C-FC9F51BA130D}"/>
                </a:ext>
              </a:extLst>
            </p:cNvPr>
            <p:cNvSpPr/>
            <p:nvPr/>
          </p:nvSpPr>
          <p:spPr>
            <a:xfrm>
              <a:off x="4782181" y="1993522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39"/>
                    <a:pt x="6072" y="3437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24;p32">
              <a:extLst>
                <a:ext uri="{FF2B5EF4-FFF2-40B4-BE49-F238E27FC236}">
                  <a16:creationId xmlns:a16="http://schemas.microsoft.com/office/drawing/2014/main" id="{D03505E2-E98F-4685-AE32-C17FE589B6C8}"/>
                </a:ext>
              </a:extLst>
            </p:cNvPr>
            <p:cNvSpPr/>
            <p:nvPr/>
          </p:nvSpPr>
          <p:spPr>
            <a:xfrm>
              <a:off x="4266025" y="2308736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25;p32">
              <a:extLst>
                <a:ext uri="{FF2B5EF4-FFF2-40B4-BE49-F238E27FC236}">
                  <a16:creationId xmlns:a16="http://schemas.microsoft.com/office/drawing/2014/main" id="{D76A2807-DF0C-4231-A84D-14829730E11D}"/>
                </a:ext>
              </a:extLst>
            </p:cNvPr>
            <p:cNvSpPr/>
            <p:nvPr/>
          </p:nvSpPr>
          <p:spPr>
            <a:xfrm>
              <a:off x="4266025" y="2173134"/>
              <a:ext cx="613631" cy="142825"/>
            </a:xfrm>
            <a:custGeom>
              <a:avLst/>
              <a:gdLst/>
              <a:ahLst/>
              <a:cxnLst/>
              <a:rect l="l" t="t" r="r" b="b"/>
              <a:pathLst>
                <a:path w="62345" h="14511" extrusionOk="0">
                  <a:moveTo>
                    <a:pt x="0" y="0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26;p32">
              <a:extLst>
                <a:ext uri="{FF2B5EF4-FFF2-40B4-BE49-F238E27FC236}">
                  <a16:creationId xmlns:a16="http://schemas.microsoft.com/office/drawing/2014/main" id="{2C6D5569-E09C-4F16-BC99-131F9269A38D}"/>
                </a:ext>
              </a:extLst>
            </p:cNvPr>
            <p:cNvSpPr/>
            <p:nvPr/>
          </p:nvSpPr>
          <p:spPr>
            <a:xfrm>
              <a:off x="4281459" y="218987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0"/>
                  </a:moveTo>
                  <a:lnTo>
                    <a:pt x="0" y="11008"/>
                  </a:lnTo>
                  <a:lnTo>
                    <a:pt x="8339" y="1100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7;p32">
              <a:extLst>
                <a:ext uri="{FF2B5EF4-FFF2-40B4-BE49-F238E27FC236}">
                  <a16:creationId xmlns:a16="http://schemas.microsoft.com/office/drawing/2014/main" id="{55731B79-0A7B-48B2-A6E6-3864404C2B7D}"/>
                </a:ext>
              </a:extLst>
            </p:cNvPr>
            <p:cNvSpPr/>
            <p:nvPr/>
          </p:nvSpPr>
          <p:spPr>
            <a:xfrm>
              <a:off x="4381596" y="2189553"/>
              <a:ext cx="82096" cy="108346"/>
            </a:xfrm>
            <a:custGeom>
              <a:avLst/>
              <a:gdLst/>
              <a:ahLst/>
              <a:cxnLst/>
              <a:rect l="l" t="t" r="r" b="b"/>
              <a:pathLst>
                <a:path w="8341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8;p32">
              <a:extLst>
                <a:ext uri="{FF2B5EF4-FFF2-40B4-BE49-F238E27FC236}">
                  <a16:creationId xmlns:a16="http://schemas.microsoft.com/office/drawing/2014/main" id="{007CA9AB-59D4-4FD3-8E7D-E7D98B33ED58}"/>
                </a:ext>
              </a:extLst>
            </p:cNvPr>
            <p:cNvSpPr/>
            <p:nvPr/>
          </p:nvSpPr>
          <p:spPr>
            <a:xfrm>
              <a:off x="4481742" y="2189553"/>
              <a:ext cx="82096" cy="108346"/>
            </a:xfrm>
            <a:custGeom>
              <a:avLst/>
              <a:gdLst/>
              <a:ahLst/>
              <a:cxnLst/>
              <a:rect l="l" t="t" r="r" b="b"/>
              <a:pathLst>
                <a:path w="8341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29;p32">
              <a:extLst>
                <a:ext uri="{FF2B5EF4-FFF2-40B4-BE49-F238E27FC236}">
                  <a16:creationId xmlns:a16="http://schemas.microsoft.com/office/drawing/2014/main" id="{4DBFC1CE-8F40-4389-B69B-33AA77938136}"/>
                </a:ext>
              </a:extLst>
            </p:cNvPr>
            <p:cNvSpPr/>
            <p:nvPr/>
          </p:nvSpPr>
          <p:spPr>
            <a:xfrm>
              <a:off x="4581888" y="2189553"/>
              <a:ext cx="82096" cy="108346"/>
            </a:xfrm>
            <a:custGeom>
              <a:avLst/>
              <a:gdLst/>
              <a:ahLst/>
              <a:cxnLst/>
              <a:rect l="l" t="t" r="r" b="b"/>
              <a:pathLst>
                <a:path w="8341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30;p32">
              <a:extLst>
                <a:ext uri="{FF2B5EF4-FFF2-40B4-BE49-F238E27FC236}">
                  <a16:creationId xmlns:a16="http://schemas.microsoft.com/office/drawing/2014/main" id="{DB4E2319-F3A2-487B-A9E5-E1E55997F46E}"/>
                </a:ext>
              </a:extLst>
            </p:cNvPr>
            <p:cNvSpPr/>
            <p:nvPr/>
          </p:nvSpPr>
          <p:spPr>
            <a:xfrm>
              <a:off x="4682035" y="2189553"/>
              <a:ext cx="82086" cy="108346"/>
            </a:xfrm>
            <a:custGeom>
              <a:avLst/>
              <a:gdLst/>
              <a:ahLst/>
              <a:cxnLst/>
              <a:rect l="l" t="t" r="r" b="b"/>
              <a:pathLst>
                <a:path w="8340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1;p32">
              <a:extLst>
                <a:ext uri="{FF2B5EF4-FFF2-40B4-BE49-F238E27FC236}">
                  <a16:creationId xmlns:a16="http://schemas.microsoft.com/office/drawing/2014/main" id="{8491ABA6-CFA2-4E66-BB07-544D120741FE}"/>
                </a:ext>
              </a:extLst>
            </p:cNvPr>
            <p:cNvSpPr/>
            <p:nvPr/>
          </p:nvSpPr>
          <p:spPr>
            <a:xfrm>
              <a:off x="4782181" y="2189553"/>
              <a:ext cx="82086" cy="108346"/>
            </a:xfrm>
            <a:custGeom>
              <a:avLst/>
              <a:gdLst/>
              <a:ahLst/>
              <a:cxnLst/>
              <a:rect l="l" t="t" r="r" b="b"/>
              <a:pathLst>
                <a:path w="8340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2;p32">
              <a:extLst>
                <a:ext uri="{FF2B5EF4-FFF2-40B4-BE49-F238E27FC236}">
                  <a16:creationId xmlns:a16="http://schemas.microsoft.com/office/drawing/2014/main" id="{DDAF4083-BE8B-43A7-806A-9C2B6A2D7B64}"/>
                </a:ext>
              </a:extLst>
            </p:cNvPr>
            <p:cNvSpPr/>
            <p:nvPr/>
          </p:nvSpPr>
          <p:spPr>
            <a:xfrm>
              <a:off x="4281459" y="2189878"/>
              <a:ext cx="63701" cy="64685"/>
            </a:xfrm>
            <a:custGeom>
              <a:avLst/>
              <a:gdLst/>
              <a:ahLst/>
              <a:cxnLst/>
              <a:rect l="l" t="t" r="r" b="b"/>
              <a:pathLst>
                <a:path w="6472" h="6572" extrusionOk="0">
                  <a:moveTo>
                    <a:pt x="0" y="0"/>
                  </a:moveTo>
                  <a:lnTo>
                    <a:pt x="0" y="6572"/>
                  </a:lnTo>
                  <a:cubicBezTo>
                    <a:pt x="3402" y="6138"/>
                    <a:pt x="6071" y="3403"/>
                    <a:pt x="6471" y="0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3;p32">
              <a:extLst>
                <a:ext uri="{FF2B5EF4-FFF2-40B4-BE49-F238E27FC236}">
                  <a16:creationId xmlns:a16="http://schemas.microsoft.com/office/drawing/2014/main" id="{F9831272-3EE5-4872-8200-A83FAEF9B2DB}"/>
                </a:ext>
              </a:extLst>
            </p:cNvPr>
            <p:cNvSpPr/>
            <p:nvPr/>
          </p:nvSpPr>
          <p:spPr>
            <a:xfrm>
              <a:off x="4381596" y="2189878"/>
              <a:ext cx="63711" cy="64685"/>
            </a:xfrm>
            <a:custGeom>
              <a:avLst/>
              <a:gdLst/>
              <a:ahLst/>
              <a:cxnLst/>
              <a:rect l="l" t="t" r="r" b="b"/>
              <a:pathLst>
                <a:path w="6473" h="6572" extrusionOk="0">
                  <a:moveTo>
                    <a:pt x="1" y="0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72" y="0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4;p32">
              <a:extLst>
                <a:ext uri="{FF2B5EF4-FFF2-40B4-BE49-F238E27FC236}">
                  <a16:creationId xmlns:a16="http://schemas.microsoft.com/office/drawing/2014/main" id="{262AFC05-F707-4CBF-8358-13AF0AB13A8B}"/>
                </a:ext>
              </a:extLst>
            </p:cNvPr>
            <p:cNvSpPr/>
            <p:nvPr/>
          </p:nvSpPr>
          <p:spPr>
            <a:xfrm>
              <a:off x="4481742" y="2189878"/>
              <a:ext cx="63711" cy="64685"/>
            </a:xfrm>
            <a:custGeom>
              <a:avLst/>
              <a:gdLst/>
              <a:ahLst/>
              <a:cxnLst/>
              <a:rect l="l" t="t" r="r" b="b"/>
              <a:pathLst>
                <a:path w="6473" h="6572" extrusionOk="0">
                  <a:moveTo>
                    <a:pt x="1" y="0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72" y="0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5;p32">
              <a:extLst>
                <a:ext uri="{FF2B5EF4-FFF2-40B4-BE49-F238E27FC236}">
                  <a16:creationId xmlns:a16="http://schemas.microsoft.com/office/drawing/2014/main" id="{C43569D9-7E60-4840-BB63-4BDB1087A30A}"/>
                </a:ext>
              </a:extLst>
            </p:cNvPr>
            <p:cNvSpPr/>
            <p:nvPr/>
          </p:nvSpPr>
          <p:spPr>
            <a:xfrm>
              <a:off x="4266025" y="2504757"/>
              <a:ext cx="613631" cy="13150"/>
            </a:xfrm>
            <a:custGeom>
              <a:avLst/>
              <a:gdLst/>
              <a:ahLst/>
              <a:cxnLst/>
              <a:rect l="l" t="t" r="r" b="b"/>
              <a:pathLst>
                <a:path w="62345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6;p32">
              <a:extLst>
                <a:ext uri="{FF2B5EF4-FFF2-40B4-BE49-F238E27FC236}">
                  <a16:creationId xmlns:a16="http://schemas.microsoft.com/office/drawing/2014/main" id="{453087F8-3CBA-4DDC-9830-0009B4EE43C5}"/>
                </a:ext>
              </a:extLst>
            </p:cNvPr>
            <p:cNvSpPr/>
            <p:nvPr/>
          </p:nvSpPr>
          <p:spPr>
            <a:xfrm>
              <a:off x="4266025" y="2369480"/>
              <a:ext cx="613631" cy="142834"/>
            </a:xfrm>
            <a:custGeom>
              <a:avLst/>
              <a:gdLst/>
              <a:ahLst/>
              <a:cxnLst/>
              <a:rect l="l" t="t" r="r" b="b"/>
              <a:pathLst>
                <a:path w="62345" h="14512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7;p32">
              <a:extLst>
                <a:ext uri="{FF2B5EF4-FFF2-40B4-BE49-F238E27FC236}">
                  <a16:creationId xmlns:a16="http://schemas.microsoft.com/office/drawing/2014/main" id="{72CEA0A4-7998-405C-9F88-0B4B25B51FDC}"/>
                </a:ext>
              </a:extLst>
            </p:cNvPr>
            <p:cNvSpPr/>
            <p:nvPr/>
          </p:nvSpPr>
          <p:spPr>
            <a:xfrm>
              <a:off x="4281459" y="238589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38;p32">
              <a:extLst>
                <a:ext uri="{FF2B5EF4-FFF2-40B4-BE49-F238E27FC236}">
                  <a16:creationId xmlns:a16="http://schemas.microsoft.com/office/drawing/2014/main" id="{3EB0F8C8-AA22-48DE-84AB-6BF50584832A}"/>
                </a:ext>
              </a:extLst>
            </p:cNvPr>
            <p:cNvSpPr/>
            <p:nvPr/>
          </p:nvSpPr>
          <p:spPr>
            <a:xfrm>
              <a:off x="4381596" y="2385898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39;p32">
              <a:extLst>
                <a:ext uri="{FF2B5EF4-FFF2-40B4-BE49-F238E27FC236}">
                  <a16:creationId xmlns:a16="http://schemas.microsoft.com/office/drawing/2014/main" id="{475C09EB-FB2C-4DCF-BC25-43FC348CAD11}"/>
                </a:ext>
              </a:extLst>
            </p:cNvPr>
            <p:cNvSpPr/>
            <p:nvPr/>
          </p:nvSpPr>
          <p:spPr>
            <a:xfrm>
              <a:off x="4481742" y="2385898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40;p32">
              <a:extLst>
                <a:ext uri="{FF2B5EF4-FFF2-40B4-BE49-F238E27FC236}">
                  <a16:creationId xmlns:a16="http://schemas.microsoft.com/office/drawing/2014/main" id="{2CFCC853-87C2-497E-92BB-71CB1B53EE2D}"/>
                </a:ext>
              </a:extLst>
            </p:cNvPr>
            <p:cNvSpPr/>
            <p:nvPr/>
          </p:nvSpPr>
          <p:spPr>
            <a:xfrm>
              <a:off x="4581888" y="2385898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1;p32">
              <a:extLst>
                <a:ext uri="{FF2B5EF4-FFF2-40B4-BE49-F238E27FC236}">
                  <a16:creationId xmlns:a16="http://schemas.microsoft.com/office/drawing/2014/main" id="{5CE0823E-687A-4EFA-AA34-0F49B33C9275}"/>
                </a:ext>
              </a:extLst>
            </p:cNvPr>
            <p:cNvSpPr/>
            <p:nvPr/>
          </p:nvSpPr>
          <p:spPr>
            <a:xfrm>
              <a:off x="4682035" y="238589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2;p32">
              <a:extLst>
                <a:ext uri="{FF2B5EF4-FFF2-40B4-BE49-F238E27FC236}">
                  <a16:creationId xmlns:a16="http://schemas.microsoft.com/office/drawing/2014/main" id="{4C5CDFB2-3C35-4006-B22E-24C4BF3529F4}"/>
                </a:ext>
              </a:extLst>
            </p:cNvPr>
            <p:cNvSpPr/>
            <p:nvPr/>
          </p:nvSpPr>
          <p:spPr>
            <a:xfrm>
              <a:off x="4782181" y="238589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3;p32">
              <a:extLst>
                <a:ext uri="{FF2B5EF4-FFF2-40B4-BE49-F238E27FC236}">
                  <a16:creationId xmlns:a16="http://schemas.microsoft.com/office/drawing/2014/main" id="{878CAFEF-2CC8-4705-8128-FE80FE436059}"/>
                </a:ext>
              </a:extLst>
            </p:cNvPr>
            <p:cNvSpPr/>
            <p:nvPr/>
          </p:nvSpPr>
          <p:spPr>
            <a:xfrm>
              <a:off x="4266025" y="2701112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4;p32">
              <a:extLst>
                <a:ext uri="{FF2B5EF4-FFF2-40B4-BE49-F238E27FC236}">
                  <a16:creationId xmlns:a16="http://schemas.microsoft.com/office/drawing/2014/main" id="{FDB40185-51F6-463F-8F97-3FD8F866C429}"/>
                </a:ext>
              </a:extLst>
            </p:cNvPr>
            <p:cNvSpPr/>
            <p:nvPr/>
          </p:nvSpPr>
          <p:spPr>
            <a:xfrm>
              <a:off x="4266025" y="2565510"/>
              <a:ext cx="613631" cy="142825"/>
            </a:xfrm>
            <a:custGeom>
              <a:avLst/>
              <a:gdLst/>
              <a:ahLst/>
              <a:cxnLst/>
              <a:rect l="l" t="t" r="r" b="b"/>
              <a:pathLst>
                <a:path w="62345" h="14511" extrusionOk="0">
                  <a:moveTo>
                    <a:pt x="0" y="0"/>
                  </a:moveTo>
                  <a:lnTo>
                    <a:pt x="0" y="14510"/>
                  </a:lnTo>
                  <a:lnTo>
                    <a:pt x="62345" y="14510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5;p32">
              <a:extLst>
                <a:ext uri="{FF2B5EF4-FFF2-40B4-BE49-F238E27FC236}">
                  <a16:creationId xmlns:a16="http://schemas.microsoft.com/office/drawing/2014/main" id="{A9D899E5-D26F-45AF-A961-47480A50D8A7}"/>
                </a:ext>
              </a:extLst>
            </p:cNvPr>
            <p:cNvSpPr/>
            <p:nvPr/>
          </p:nvSpPr>
          <p:spPr>
            <a:xfrm>
              <a:off x="4281459" y="2581919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6;p32">
              <a:extLst>
                <a:ext uri="{FF2B5EF4-FFF2-40B4-BE49-F238E27FC236}">
                  <a16:creationId xmlns:a16="http://schemas.microsoft.com/office/drawing/2014/main" id="{21325F24-45E3-4A13-9356-492475A3E820}"/>
                </a:ext>
              </a:extLst>
            </p:cNvPr>
            <p:cNvSpPr/>
            <p:nvPr/>
          </p:nvSpPr>
          <p:spPr>
            <a:xfrm>
              <a:off x="4381596" y="2581919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47;p32">
              <a:extLst>
                <a:ext uri="{FF2B5EF4-FFF2-40B4-BE49-F238E27FC236}">
                  <a16:creationId xmlns:a16="http://schemas.microsoft.com/office/drawing/2014/main" id="{27268F0F-3AE9-450E-B017-D42C46A800D1}"/>
                </a:ext>
              </a:extLst>
            </p:cNvPr>
            <p:cNvSpPr/>
            <p:nvPr/>
          </p:nvSpPr>
          <p:spPr>
            <a:xfrm>
              <a:off x="4481742" y="2581919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48;p32">
              <a:extLst>
                <a:ext uri="{FF2B5EF4-FFF2-40B4-BE49-F238E27FC236}">
                  <a16:creationId xmlns:a16="http://schemas.microsoft.com/office/drawing/2014/main" id="{8D92D055-CBD5-42B8-BDC4-5D1342F9102F}"/>
                </a:ext>
              </a:extLst>
            </p:cNvPr>
            <p:cNvSpPr/>
            <p:nvPr/>
          </p:nvSpPr>
          <p:spPr>
            <a:xfrm>
              <a:off x="4581888" y="2581919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49;p32">
              <a:extLst>
                <a:ext uri="{FF2B5EF4-FFF2-40B4-BE49-F238E27FC236}">
                  <a16:creationId xmlns:a16="http://schemas.microsoft.com/office/drawing/2014/main" id="{72A75D6B-D0D2-43EE-9DBA-BBB62C65837A}"/>
                </a:ext>
              </a:extLst>
            </p:cNvPr>
            <p:cNvSpPr/>
            <p:nvPr/>
          </p:nvSpPr>
          <p:spPr>
            <a:xfrm>
              <a:off x="4682035" y="2581919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50;p32">
              <a:extLst>
                <a:ext uri="{FF2B5EF4-FFF2-40B4-BE49-F238E27FC236}">
                  <a16:creationId xmlns:a16="http://schemas.microsoft.com/office/drawing/2014/main" id="{95C4CDC0-11B3-48AF-A003-8EA758D81887}"/>
                </a:ext>
              </a:extLst>
            </p:cNvPr>
            <p:cNvSpPr/>
            <p:nvPr/>
          </p:nvSpPr>
          <p:spPr>
            <a:xfrm>
              <a:off x="4782181" y="2581919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51;p32">
              <a:extLst>
                <a:ext uri="{FF2B5EF4-FFF2-40B4-BE49-F238E27FC236}">
                  <a16:creationId xmlns:a16="http://schemas.microsoft.com/office/drawing/2014/main" id="{84C1B586-1C7D-4F14-B21C-08375751F3C7}"/>
                </a:ext>
              </a:extLst>
            </p:cNvPr>
            <p:cNvSpPr/>
            <p:nvPr/>
          </p:nvSpPr>
          <p:spPr>
            <a:xfrm>
              <a:off x="4682035" y="2581919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72"/>
                    <a:pt x="6072" y="3437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52;p32">
              <a:extLst>
                <a:ext uri="{FF2B5EF4-FFF2-40B4-BE49-F238E27FC236}">
                  <a16:creationId xmlns:a16="http://schemas.microsoft.com/office/drawing/2014/main" id="{4A731120-A865-49DD-A08F-D5A98E213A23}"/>
                </a:ext>
              </a:extLst>
            </p:cNvPr>
            <p:cNvSpPr/>
            <p:nvPr/>
          </p:nvSpPr>
          <p:spPr>
            <a:xfrm>
              <a:off x="4782181" y="2581919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72"/>
                    <a:pt x="6072" y="3437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53;p32">
              <a:extLst>
                <a:ext uri="{FF2B5EF4-FFF2-40B4-BE49-F238E27FC236}">
                  <a16:creationId xmlns:a16="http://schemas.microsoft.com/office/drawing/2014/main" id="{AA30E669-672C-4FC3-8280-EC75A8926D95}"/>
                </a:ext>
              </a:extLst>
            </p:cNvPr>
            <p:cNvSpPr/>
            <p:nvPr/>
          </p:nvSpPr>
          <p:spPr>
            <a:xfrm>
              <a:off x="4266025" y="2897133"/>
              <a:ext cx="613631" cy="13150"/>
            </a:xfrm>
            <a:custGeom>
              <a:avLst/>
              <a:gdLst/>
              <a:ahLst/>
              <a:cxnLst/>
              <a:rect l="l" t="t" r="r" b="b"/>
              <a:pathLst>
                <a:path w="62345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54;p32">
              <a:extLst>
                <a:ext uri="{FF2B5EF4-FFF2-40B4-BE49-F238E27FC236}">
                  <a16:creationId xmlns:a16="http://schemas.microsoft.com/office/drawing/2014/main" id="{3ECC0EFA-EA46-432E-8C49-A2B18933955A}"/>
                </a:ext>
              </a:extLst>
            </p:cNvPr>
            <p:cNvSpPr/>
            <p:nvPr/>
          </p:nvSpPr>
          <p:spPr>
            <a:xfrm>
              <a:off x="4266025" y="2761856"/>
              <a:ext cx="613631" cy="142825"/>
            </a:xfrm>
            <a:custGeom>
              <a:avLst/>
              <a:gdLst/>
              <a:ahLst/>
              <a:cxnLst/>
              <a:rect l="l" t="t" r="r" b="b"/>
              <a:pathLst>
                <a:path w="62345" h="14511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55;p32">
              <a:extLst>
                <a:ext uri="{FF2B5EF4-FFF2-40B4-BE49-F238E27FC236}">
                  <a16:creationId xmlns:a16="http://schemas.microsoft.com/office/drawing/2014/main" id="{69830E6B-E188-4DFF-9687-C2D3DE0C9503}"/>
                </a:ext>
              </a:extLst>
            </p:cNvPr>
            <p:cNvSpPr/>
            <p:nvPr/>
          </p:nvSpPr>
          <p:spPr>
            <a:xfrm>
              <a:off x="4281459" y="2778274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8"/>
                  </a:lnTo>
                  <a:lnTo>
                    <a:pt x="8339" y="11008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56;p32">
              <a:extLst>
                <a:ext uri="{FF2B5EF4-FFF2-40B4-BE49-F238E27FC236}">
                  <a16:creationId xmlns:a16="http://schemas.microsoft.com/office/drawing/2014/main" id="{06700BAE-A238-4581-B9E4-D3A30320F09D}"/>
                </a:ext>
              </a:extLst>
            </p:cNvPr>
            <p:cNvSpPr/>
            <p:nvPr/>
          </p:nvSpPr>
          <p:spPr>
            <a:xfrm>
              <a:off x="4381596" y="2778274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57;p32">
              <a:extLst>
                <a:ext uri="{FF2B5EF4-FFF2-40B4-BE49-F238E27FC236}">
                  <a16:creationId xmlns:a16="http://schemas.microsoft.com/office/drawing/2014/main" id="{6BC4ACCB-623A-482B-A15A-F6405052C448}"/>
                </a:ext>
              </a:extLst>
            </p:cNvPr>
            <p:cNvSpPr/>
            <p:nvPr/>
          </p:nvSpPr>
          <p:spPr>
            <a:xfrm>
              <a:off x="4481742" y="2778274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58;p32">
              <a:extLst>
                <a:ext uri="{FF2B5EF4-FFF2-40B4-BE49-F238E27FC236}">
                  <a16:creationId xmlns:a16="http://schemas.microsoft.com/office/drawing/2014/main" id="{E0B973CF-DAA6-4D4D-9A1E-1378D828962A}"/>
                </a:ext>
              </a:extLst>
            </p:cNvPr>
            <p:cNvSpPr/>
            <p:nvPr/>
          </p:nvSpPr>
          <p:spPr>
            <a:xfrm>
              <a:off x="4581888" y="2778274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59;p32">
              <a:extLst>
                <a:ext uri="{FF2B5EF4-FFF2-40B4-BE49-F238E27FC236}">
                  <a16:creationId xmlns:a16="http://schemas.microsoft.com/office/drawing/2014/main" id="{847FB8BE-3925-478C-862A-1B59B59BD3CD}"/>
                </a:ext>
              </a:extLst>
            </p:cNvPr>
            <p:cNvSpPr/>
            <p:nvPr/>
          </p:nvSpPr>
          <p:spPr>
            <a:xfrm>
              <a:off x="4682035" y="2778274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0;p32">
              <a:extLst>
                <a:ext uri="{FF2B5EF4-FFF2-40B4-BE49-F238E27FC236}">
                  <a16:creationId xmlns:a16="http://schemas.microsoft.com/office/drawing/2014/main" id="{E0A8B3B8-E8CA-47BD-9A42-3F5D0EA202EA}"/>
                </a:ext>
              </a:extLst>
            </p:cNvPr>
            <p:cNvSpPr/>
            <p:nvPr/>
          </p:nvSpPr>
          <p:spPr>
            <a:xfrm>
              <a:off x="4782181" y="2778274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61;p32">
              <a:extLst>
                <a:ext uri="{FF2B5EF4-FFF2-40B4-BE49-F238E27FC236}">
                  <a16:creationId xmlns:a16="http://schemas.microsoft.com/office/drawing/2014/main" id="{E3D05CF4-5370-4EE4-BBAA-608E1379A44F}"/>
                </a:ext>
              </a:extLst>
            </p:cNvPr>
            <p:cNvSpPr/>
            <p:nvPr/>
          </p:nvSpPr>
          <p:spPr>
            <a:xfrm>
              <a:off x="4682035" y="2778274"/>
              <a:ext cx="63376" cy="64685"/>
            </a:xfrm>
            <a:custGeom>
              <a:avLst/>
              <a:gdLst/>
              <a:ahLst/>
              <a:cxnLst/>
              <a:rect l="l" t="t" r="r" b="b"/>
              <a:pathLst>
                <a:path w="6439" h="6572" extrusionOk="0">
                  <a:moveTo>
                    <a:pt x="1" y="1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62;p32">
              <a:extLst>
                <a:ext uri="{FF2B5EF4-FFF2-40B4-BE49-F238E27FC236}">
                  <a16:creationId xmlns:a16="http://schemas.microsoft.com/office/drawing/2014/main" id="{40279C5B-24A4-4D0D-A99F-8BA1CBB9BF1A}"/>
                </a:ext>
              </a:extLst>
            </p:cNvPr>
            <p:cNvSpPr/>
            <p:nvPr/>
          </p:nvSpPr>
          <p:spPr>
            <a:xfrm>
              <a:off x="4782181" y="2778274"/>
              <a:ext cx="63376" cy="64685"/>
            </a:xfrm>
            <a:custGeom>
              <a:avLst/>
              <a:gdLst/>
              <a:ahLst/>
              <a:cxnLst/>
              <a:rect l="l" t="t" r="r" b="b"/>
              <a:pathLst>
                <a:path w="6439" h="6572" extrusionOk="0">
                  <a:moveTo>
                    <a:pt x="1" y="1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63;p32">
              <a:extLst>
                <a:ext uri="{FF2B5EF4-FFF2-40B4-BE49-F238E27FC236}">
                  <a16:creationId xmlns:a16="http://schemas.microsoft.com/office/drawing/2014/main" id="{11896896-E104-4906-B05B-C586E1273ED3}"/>
                </a:ext>
              </a:extLst>
            </p:cNvPr>
            <p:cNvSpPr/>
            <p:nvPr/>
          </p:nvSpPr>
          <p:spPr>
            <a:xfrm>
              <a:off x="4266025" y="3093488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0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64;p32">
              <a:extLst>
                <a:ext uri="{FF2B5EF4-FFF2-40B4-BE49-F238E27FC236}">
                  <a16:creationId xmlns:a16="http://schemas.microsoft.com/office/drawing/2014/main" id="{108468F7-DD85-4BC7-A5DD-C30F4D080EAB}"/>
                </a:ext>
              </a:extLst>
            </p:cNvPr>
            <p:cNvSpPr/>
            <p:nvPr/>
          </p:nvSpPr>
          <p:spPr>
            <a:xfrm>
              <a:off x="4266025" y="2957876"/>
              <a:ext cx="613631" cy="142834"/>
            </a:xfrm>
            <a:custGeom>
              <a:avLst/>
              <a:gdLst/>
              <a:ahLst/>
              <a:cxnLst/>
              <a:rect l="l" t="t" r="r" b="b"/>
              <a:pathLst>
                <a:path w="62345" h="14512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65;p32">
              <a:extLst>
                <a:ext uri="{FF2B5EF4-FFF2-40B4-BE49-F238E27FC236}">
                  <a16:creationId xmlns:a16="http://schemas.microsoft.com/office/drawing/2014/main" id="{378E558E-CCB5-43E2-8DAC-380CB3D8326C}"/>
                </a:ext>
              </a:extLst>
            </p:cNvPr>
            <p:cNvSpPr/>
            <p:nvPr/>
          </p:nvSpPr>
          <p:spPr>
            <a:xfrm>
              <a:off x="4281459" y="2974295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66;p32">
              <a:extLst>
                <a:ext uri="{FF2B5EF4-FFF2-40B4-BE49-F238E27FC236}">
                  <a16:creationId xmlns:a16="http://schemas.microsoft.com/office/drawing/2014/main" id="{18D54274-3C56-4EBE-84D0-86F234814034}"/>
                </a:ext>
              </a:extLst>
            </p:cNvPr>
            <p:cNvSpPr/>
            <p:nvPr/>
          </p:nvSpPr>
          <p:spPr>
            <a:xfrm>
              <a:off x="4381596" y="2974295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67;p32">
              <a:extLst>
                <a:ext uri="{FF2B5EF4-FFF2-40B4-BE49-F238E27FC236}">
                  <a16:creationId xmlns:a16="http://schemas.microsoft.com/office/drawing/2014/main" id="{798747FD-EFBF-47A8-8B79-97C689B62FE8}"/>
                </a:ext>
              </a:extLst>
            </p:cNvPr>
            <p:cNvSpPr/>
            <p:nvPr/>
          </p:nvSpPr>
          <p:spPr>
            <a:xfrm>
              <a:off x="4481742" y="2974295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68;p32">
              <a:extLst>
                <a:ext uri="{FF2B5EF4-FFF2-40B4-BE49-F238E27FC236}">
                  <a16:creationId xmlns:a16="http://schemas.microsoft.com/office/drawing/2014/main" id="{CAB1DCA7-4269-4281-ABD7-5AF221A06B19}"/>
                </a:ext>
              </a:extLst>
            </p:cNvPr>
            <p:cNvSpPr/>
            <p:nvPr/>
          </p:nvSpPr>
          <p:spPr>
            <a:xfrm>
              <a:off x="4581888" y="2974295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69;p32">
              <a:extLst>
                <a:ext uri="{FF2B5EF4-FFF2-40B4-BE49-F238E27FC236}">
                  <a16:creationId xmlns:a16="http://schemas.microsoft.com/office/drawing/2014/main" id="{2812688C-2837-4AAD-BF52-D5641FC4FC8A}"/>
                </a:ext>
              </a:extLst>
            </p:cNvPr>
            <p:cNvSpPr/>
            <p:nvPr/>
          </p:nvSpPr>
          <p:spPr>
            <a:xfrm>
              <a:off x="4682035" y="2974295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70;p32">
              <a:extLst>
                <a:ext uri="{FF2B5EF4-FFF2-40B4-BE49-F238E27FC236}">
                  <a16:creationId xmlns:a16="http://schemas.microsoft.com/office/drawing/2014/main" id="{2F9DE3BC-BDD1-4918-8EE8-9FC997049DD3}"/>
                </a:ext>
              </a:extLst>
            </p:cNvPr>
            <p:cNvSpPr/>
            <p:nvPr/>
          </p:nvSpPr>
          <p:spPr>
            <a:xfrm>
              <a:off x="4782181" y="2974295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71;p32">
              <a:extLst>
                <a:ext uri="{FF2B5EF4-FFF2-40B4-BE49-F238E27FC236}">
                  <a16:creationId xmlns:a16="http://schemas.microsoft.com/office/drawing/2014/main" id="{892C17B3-825A-4185-A0B2-E0F20B5D4169}"/>
                </a:ext>
              </a:extLst>
            </p:cNvPr>
            <p:cNvSpPr/>
            <p:nvPr/>
          </p:nvSpPr>
          <p:spPr>
            <a:xfrm>
              <a:off x="4281459" y="2974295"/>
              <a:ext cx="63701" cy="65020"/>
            </a:xfrm>
            <a:custGeom>
              <a:avLst/>
              <a:gdLst/>
              <a:ahLst/>
              <a:cxnLst/>
              <a:rect l="l" t="t" r="r" b="b"/>
              <a:pathLst>
                <a:path w="6472" h="6606" extrusionOk="0">
                  <a:moveTo>
                    <a:pt x="0" y="1"/>
                  </a:moveTo>
                  <a:lnTo>
                    <a:pt x="0" y="6606"/>
                  </a:lnTo>
                  <a:cubicBezTo>
                    <a:pt x="3402" y="6139"/>
                    <a:pt x="6071" y="3437"/>
                    <a:pt x="6471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72;p32">
              <a:extLst>
                <a:ext uri="{FF2B5EF4-FFF2-40B4-BE49-F238E27FC236}">
                  <a16:creationId xmlns:a16="http://schemas.microsoft.com/office/drawing/2014/main" id="{D69BA0A7-B063-4A77-86E3-096C236863CC}"/>
                </a:ext>
              </a:extLst>
            </p:cNvPr>
            <p:cNvSpPr/>
            <p:nvPr/>
          </p:nvSpPr>
          <p:spPr>
            <a:xfrm>
              <a:off x="4381596" y="2974295"/>
              <a:ext cx="63711" cy="65020"/>
            </a:xfrm>
            <a:custGeom>
              <a:avLst/>
              <a:gdLst/>
              <a:ahLst/>
              <a:cxnLst/>
              <a:rect l="l" t="t" r="r" b="b"/>
              <a:pathLst>
                <a:path w="6473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39"/>
                    <a:pt x="6072" y="3437"/>
                    <a:pt x="6472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73;p32">
              <a:extLst>
                <a:ext uri="{FF2B5EF4-FFF2-40B4-BE49-F238E27FC236}">
                  <a16:creationId xmlns:a16="http://schemas.microsoft.com/office/drawing/2014/main" id="{4D7EDB75-7027-4570-B85A-90F8B3409F9C}"/>
                </a:ext>
              </a:extLst>
            </p:cNvPr>
            <p:cNvSpPr/>
            <p:nvPr/>
          </p:nvSpPr>
          <p:spPr>
            <a:xfrm>
              <a:off x="4481742" y="2974295"/>
              <a:ext cx="63711" cy="65020"/>
            </a:xfrm>
            <a:custGeom>
              <a:avLst/>
              <a:gdLst/>
              <a:ahLst/>
              <a:cxnLst/>
              <a:rect l="l" t="t" r="r" b="b"/>
              <a:pathLst>
                <a:path w="6473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39"/>
                    <a:pt x="6072" y="3437"/>
                    <a:pt x="6472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74;p32">
              <a:extLst>
                <a:ext uri="{FF2B5EF4-FFF2-40B4-BE49-F238E27FC236}">
                  <a16:creationId xmlns:a16="http://schemas.microsoft.com/office/drawing/2014/main" id="{58C2B017-963E-4BB0-B286-E80891E36D81}"/>
                </a:ext>
              </a:extLst>
            </p:cNvPr>
            <p:cNvSpPr/>
            <p:nvPr/>
          </p:nvSpPr>
          <p:spPr>
            <a:xfrm>
              <a:off x="4266025" y="3289509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75;p32">
              <a:extLst>
                <a:ext uri="{FF2B5EF4-FFF2-40B4-BE49-F238E27FC236}">
                  <a16:creationId xmlns:a16="http://schemas.microsoft.com/office/drawing/2014/main" id="{582029F3-9EBC-46A5-9AF7-64F1C7EDB5BE}"/>
                </a:ext>
              </a:extLst>
            </p:cNvPr>
            <p:cNvSpPr/>
            <p:nvPr/>
          </p:nvSpPr>
          <p:spPr>
            <a:xfrm>
              <a:off x="4266025" y="3154232"/>
              <a:ext cx="613631" cy="142500"/>
            </a:xfrm>
            <a:custGeom>
              <a:avLst/>
              <a:gdLst/>
              <a:ahLst/>
              <a:cxnLst/>
              <a:rect l="l" t="t" r="r" b="b"/>
              <a:pathLst>
                <a:path w="62345" h="14478" extrusionOk="0">
                  <a:moveTo>
                    <a:pt x="0" y="1"/>
                  </a:moveTo>
                  <a:lnTo>
                    <a:pt x="0" y="14478"/>
                  </a:lnTo>
                  <a:lnTo>
                    <a:pt x="62345" y="14478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76;p32">
              <a:extLst>
                <a:ext uri="{FF2B5EF4-FFF2-40B4-BE49-F238E27FC236}">
                  <a16:creationId xmlns:a16="http://schemas.microsoft.com/office/drawing/2014/main" id="{F1DDB78C-62F9-4B65-8B64-8BDFE4C15541}"/>
                </a:ext>
              </a:extLst>
            </p:cNvPr>
            <p:cNvSpPr/>
            <p:nvPr/>
          </p:nvSpPr>
          <p:spPr>
            <a:xfrm>
              <a:off x="4281459" y="317065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0"/>
                  </a:moveTo>
                  <a:lnTo>
                    <a:pt x="0" y="11008"/>
                  </a:lnTo>
                  <a:lnTo>
                    <a:pt x="8339" y="1100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77;p32">
              <a:extLst>
                <a:ext uri="{FF2B5EF4-FFF2-40B4-BE49-F238E27FC236}">
                  <a16:creationId xmlns:a16="http://schemas.microsoft.com/office/drawing/2014/main" id="{31AC5C4B-8950-4027-8EC3-1A6899C255C6}"/>
                </a:ext>
              </a:extLst>
            </p:cNvPr>
            <p:cNvSpPr/>
            <p:nvPr/>
          </p:nvSpPr>
          <p:spPr>
            <a:xfrm>
              <a:off x="4381596" y="317065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78;p32">
              <a:extLst>
                <a:ext uri="{FF2B5EF4-FFF2-40B4-BE49-F238E27FC236}">
                  <a16:creationId xmlns:a16="http://schemas.microsoft.com/office/drawing/2014/main" id="{CE01AB88-5832-4B88-A8F8-74947CA9BAE4}"/>
                </a:ext>
              </a:extLst>
            </p:cNvPr>
            <p:cNvSpPr/>
            <p:nvPr/>
          </p:nvSpPr>
          <p:spPr>
            <a:xfrm>
              <a:off x="4481742" y="317065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79;p32">
              <a:extLst>
                <a:ext uri="{FF2B5EF4-FFF2-40B4-BE49-F238E27FC236}">
                  <a16:creationId xmlns:a16="http://schemas.microsoft.com/office/drawing/2014/main" id="{9499A303-0854-493E-AD36-5B53309553CA}"/>
                </a:ext>
              </a:extLst>
            </p:cNvPr>
            <p:cNvSpPr/>
            <p:nvPr/>
          </p:nvSpPr>
          <p:spPr>
            <a:xfrm>
              <a:off x="4581888" y="317065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80;p32">
              <a:extLst>
                <a:ext uri="{FF2B5EF4-FFF2-40B4-BE49-F238E27FC236}">
                  <a16:creationId xmlns:a16="http://schemas.microsoft.com/office/drawing/2014/main" id="{A67BA852-F1AA-49C9-94B5-90B0888EED74}"/>
                </a:ext>
              </a:extLst>
            </p:cNvPr>
            <p:cNvSpPr/>
            <p:nvPr/>
          </p:nvSpPr>
          <p:spPr>
            <a:xfrm>
              <a:off x="4682035" y="317065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81;p32">
              <a:extLst>
                <a:ext uri="{FF2B5EF4-FFF2-40B4-BE49-F238E27FC236}">
                  <a16:creationId xmlns:a16="http://schemas.microsoft.com/office/drawing/2014/main" id="{C6643601-2F96-4F7D-B88A-EEABBBB4EE57}"/>
                </a:ext>
              </a:extLst>
            </p:cNvPr>
            <p:cNvSpPr/>
            <p:nvPr/>
          </p:nvSpPr>
          <p:spPr>
            <a:xfrm>
              <a:off x="4782181" y="317065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82;p32">
              <a:extLst>
                <a:ext uri="{FF2B5EF4-FFF2-40B4-BE49-F238E27FC236}">
                  <a16:creationId xmlns:a16="http://schemas.microsoft.com/office/drawing/2014/main" id="{6D680A9F-DC32-4CE3-BDA4-15F705B83E58}"/>
                </a:ext>
              </a:extLst>
            </p:cNvPr>
            <p:cNvSpPr/>
            <p:nvPr/>
          </p:nvSpPr>
          <p:spPr>
            <a:xfrm>
              <a:off x="4266025" y="3485530"/>
              <a:ext cx="613631" cy="13150"/>
            </a:xfrm>
            <a:custGeom>
              <a:avLst/>
              <a:gdLst/>
              <a:ahLst/>
              <a:cxnLst/>
              <a:rect l="l" t="t" r="r" b="b"/>
              <a:pathLst>
                <a:path w="62345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83;p32">
              <a:extLst>
                <a:ext uri="{FF2B5EF4-FFF2-40B4-BE49-F238E27FC236}">
                  <a16:creationId xmlns:a16="http://schemas.microsoft.com/office/drawing/2014/main" id="{6C94E5CA-E292-4BF5-A76A-535D0E891270}"/>
                </a:ext>
              </a:extLst>
            </p:cNvPr>
            <p:cNvSpPr/>
            <p:nvPr/>
          </p:nvSpPr>
          <p:spPr>
            <a:xfrm>
              <a:off x="4266025" y="3350252"/>
              <a:ext cx="613631" cy="142834"/>
            </a:xfrm>
            <a:custGeom>
              <a:avLst/>
              <a:gdLst/>
              <a:ahLst/>
              <a:cxnLst/>
              <a:rect l="l" t="t" r="r" b="b"/>
              <a:pathLst>
                <a:path w="62345" h="14512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84;p32">
              <a:extLst>
                <a:ext uri="{FF2B5EF4-FFF2-40B4-BE49-F238E27FC236}">
                  <a16:creationId xmlns:a16="http://schemas.microsoft.com/office/drawing/2014/main" id="{02E29837-1FA6-4D1F-BBD4-707E48132388}"/>
                </a:ext>
              </a:extLst>
            </p:cNvPr>
            <p:cNvSpPr/>
            <p:nvPr/>
          </p:nvSpPr>
          <p:spPr>
            <a:xfrm>
              <a:off x="4281459" y="336667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85;p32">
              <a:extLst>
                <a:ext uri="{FF2B5EF4-FFF2-40B4-BE49-F238E27FC236}">
                  <a16:creationId xmlns:a16="http://schemas.microsoft.com/office/drawing/2014/main" id="{3C660241-A061-43EA-ADE9-D9BD003AE114}"/>
                </a:ext>
              </a:extLst>
            </p:cNvPr>
            <p:cNvSpPr/>
            <p:nvPr/>
          </p:nvSpPr>
          <p:spPr>
            <a:xfrm>
              <a:off x="4381596" y="336667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86;p32">
              <a:extLst>
                <a:ext uri="{FF2B5EF4-FFF2-40B4-BE49-F238E27FC236}">
                  <a16:creationId xmlns:a16="http://schemas.microsoft.com/office/drawing/2014/main" id="{BBDDA9D6-814C-4065-86E3-8E8892150B83}"/>
                </a:ext>
              </a:extLst>
            </p:cNvPr>
            <p:cNvSpPr/>
            <p:nvPr/>
          </p:nvSpPr>
          <p:spPr>
            <a:xfrm>
              <a:off x="4481742" y="336667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87;p32">
              <a:extLst>
                <a:ext uri="{FF2B5EF4-FFF2-40B4-BE49-F238E27FC236}">
                  <a16:creationId xmlns:a16="http://schemas.microsoft.com/office/drawing/2014/main" id="{45BFF5A3-E088-4563-B743-1061A949350C}"/>
                </a:ext>
              </a:extLst>
            </p:cNvPr>
            <p:cNvSpPr/>
            <p:nvPr/>
          </p:nvSpPr>
          <p:spPr>
            <a:xfrm>
              <a:off x="4581888" y="3366671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88;p32">
              <a:extLst>
                <a:ext uri="{FF2B5EF4-FFF2-40B4-BE49-F238E27FC236}">
                  <a16:creationId xmlns:a16="http://schemas.microsoft.com/office/drawing/2014/main" id="{A4E39A01-3C7A-4808-B6A3-03A5049FC36F}"/>
                </a:ext>
              </a:extLst>
            </p:cNvPr>
            <p:cNvSpPr/>
            <p:nvPr/>
          </p:nvSpPr>
          <p:spPr>
            <a:xfrm>
              <a:off x="4682035" y="336667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89;p32">
              <a:extLst>
                <a:ext uri="{FF2B5EF4-FFF2-40B4-BE49-F238E27FC236}">
                  <a16:creationId xmlns:a16="http://schemas.microsoft.com/office/drawing/2014/main" id="{D7CC392C-1740-411B-9FDC-37CD790F662B}"/>
                </a:ext>
              </a:extLst>
            </p:cNvPr>
            <p:cNvSpPr/>
            <p:nvPr/>
          </p:nvSpPr>
          <p:spPr>
            <a:xfrm>
              <a:off x="4782181" y="3366671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90;p32">
              <a:extLst>
                <a:ext uri="{FF2B5EF4-FFF2-40B4-BE49-F238E27FC236}">
                  <a16:creationId xmlns:a16="http://schemas.microsoft.com/office/drawing/2014/main" id="{EB1C076F-9221-413A-A215-C66506201759}"/>
                </a:ext>
              </a:extLst>
            </p:cNvPr>
            <p:cNvSpPr/>
            <p:nvPr/>
          </p:nvSpPr>
          <p:spPr>
            <a:xfrm>
              <a:off x="4682035" y="3366671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5"/>
                  </a:lnTo>
                  <a:cubicBezTo>
                    <a:pt x="3403" y="6138"/>
                    <a:pt x="6072" y="3436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91;p32">
              <a:extLst>
                <a:ext uri="{FF2B5EF4-FFF2-40B4-BE49-F238E27FC236}">
                  <a16:creationId xmlns:a16="http://schemas.microsoft.com/office/drawing/2014/main" id="{BE8824F9-AE9C-4B05-BD49-66793A6A27CD}"/>
                </a:ext>
              </a:extLst>
            </p:cNvPr>
            <p:cNvSpPr/>
            <p:nvPr/>
          </p:nvSpPr>
          <p:spPr>
            <a:xfrm>
              <a:off x="4782181" y="3366671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5"/>
                  </a:lnTo>
                  <a:cubicBezTo>
                    <a:pt x="3403" y="6138"/>
                    <a:pt x="6072" y="3436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92;p32">
              <a:extLst>
                <a:ext uri="{FF2B5EF4-FFF2-40B4-BE49-F238E27FC236}">
                  <a16:creationId xmlns:a16="http://schemas.microsoft.com/office/drawing/2014/main" id="{71BE3CD8-812F-4656-A577-8331A6390948}"/>
                </a:ext>
              </a:extLst>
            </p:cNvPr>
            <p:cNvSpPr/>
            <p:nvPr/>
          </p:nvSpPr>
          <p:spPr>
            <a:xfrm>
              <a:off x="4266025" y="3681885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93;p32">
              <a:extLst>
                <a:ext uri="{FF2B5EF4-FFF2-40B4-BE49-F238E27FC236}">
                  <a16:creationId xmlns:a16="http://schemas.microsoft.com/office/drawing/2014/main" id="{2DCA2694-1BC5-475D-8E0B-966ED643C216}"/>
                </a:ext>
              </a:extLst>
            </p:cNvPr>
            <p:cNvSpPr/>
            <p:nvPr/>
          </p:nvSpPr>
          <p:spPr>
            <a:xfrm>
              <a:off x="4266025" y="3546283"/>
              <a:ext cx="613631" cy="142825"/>
            </a:xfrm>
            <a:custGeom>
              <a:avLst/>
              <a:gdLst/>
              <a:ahLst/>
              <a:cxnLst/>
              <a:rect l="l" t="t" r="r" b="b"/>
              <a:pathLst>
                <a:path w="62345" h="14511" extrusionOk="0">
                  <a:moveTo>
                    <a:pt x="0" y="0"/>
                  </a:moveTo>
                  <a:lnTo>
                    <a:pt x="0" y="14510"/>
                  </a:lnTo>
                  <a:lnTo>
                    <a:pt x="62345" y="14510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94;p32">
              <a:extLst>
                <a:ext uri="{FF2B5EF4-FFF2-40B4-BE49-F238E27FC236}">
                  <a16:creationId xmlns:a16="http://schemas.microsoft.com/office/drawing/2014/main" id="{81EAB89B-4F1A-4CA3-B386-778E5F200F2E}"/>
                </a:ext>
              </a:extLst>
            </p:cNvPr>
            <p:cNvSpPr/>
            <p:nvPr/>
          </p:nvSpPr>
          <p:spPr>
            <a:xfrm>
              <a:off x="4281459" y="3562692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95;p32">
              <a:extLst>
                <a:ext uri="{FF2B5EF4-FFF2-40B4-BE49-F238E27FC236}">
                  <a16:creationId xmlns:a16="http://schemas.microsoft.com/office/drawing/2014/main" id="{A40DE5F9-65DD-4906-99AD-7A48BB225068}"/>
                </a:ext>
              </a:extLst>
            </p:cNvPr>
            <p:cNvSpPr/>
            <p:nvPr/>
          </p:nvSpPr>
          <p:spPr>
            <a:xfrm>
              <a:off x="4381596" y="3562692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96;p32">
              <a:extLst>
                <a:ext uri="{FF2B5EF4-FFF2-40B4-BE49-F238E27FC236}">
                  <a16:creationId xmlns:a16="http://schemas.microsoft.com/office/drawing/2014/main" id="{C2CE7812-2ADD-46D6-9D4B-F64A5D4C1F7F}"/>
                </a:ext>
              </a:extLst>
            </p:cNvPr>
            <p:cNvSpPr/>
            <p:nvPr/>
          </p:nvSpPr>
          <p:spPr>
            <a:xfrm>
              <a:off x="4481742" y="3562692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97;p32">
              <a:extLst>
                <a:ext uri="{FF2B5EF4-FFF2-40B4-BE49-F238E27FC236}">
                  <a16:creationId xmlns:a16="http://schemas.microsoft.com/office/drawing/2014/main" id="{3CE5763C-C98C-4FD6-A2AF-FFEDE6D53CE7}"/>
                </a:ext>
              </a:extLst>
            </p:cNvPr>
            <p:cNvSpPr/>
            <p:nvPr/>
          </p:nvSpPr>
          <p:spPr>
            <a:xfrm>
              <a:off x="4581888" y="3562692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98;p32">
              <a:extLst>
                <a:ext uri="{FF2B5EF4-FFF2-40B4-BE49-F238E27FC236}">
                  <a16:creationId xmlns:a16="http://schemas.microsoft.com/office/drawing/2014/main" id="{CB87914D-1937-4F2A-8137-969D137BC78D}"/>
                </a:ext>
              </a:extLst>
            </p:cNvPr>
            <p:cNvSpPr/>
            <p:nvPr/>
          </p:nvSpPr>
          <p:spPr>
            <a:xfrm>
              <a:off x="4682035" y="3562692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99;p32">
              <a:extLst>
                <a:ext uri="{FF2B5EF4-FFF2-40B4-BE49-F238E27FC236}">
                  <a16:creationId xmlns:a16="http://schemas.microsoft.com/office/drawing/2014/main" id="{43208983-FE4B-4FE5-845C-91B3352EF58C}"/>
                </a:ext>
              </a:extLst>
            </p:cNvPr>
            <p:cNvSpPr/>
            <p:nvPr/>
          </p:nvSpPr>
          <p:spPr>
            <a:xfrm>
              <a:off x="4782181" y="3562692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00;p32">
              <a:extLst>
                <a:ext uri="{FF2B5EF4-FFF2-40B4-BE49-F238E27FC236}">
                  <a16:creationId xmlns:a16="http://schemas.microsoft.com/office/drawing/2014/main" id="{0F08294E-67C2-4A9F-AA1F-D8B73A8EC1F7}"/>
                </a:ext>
              </a:extLst>
            </p:cNvPr>
            <p:cNvSpPr/>
            <p:nvPr/>
          </p:nvSpPr>
          <p:spPr>
            <a:xfrm>
              <a:off x="4682035" y="3562692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72"/>
                    <a:pt x="6072" y="3437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01;p32">
              <a:extLst>
                <a:ext uri="{FF2B5EF4-FFF2-40B4-BE49-F238E27FC236}">
                  <a16:creationId xmlns:a16="http://schemas.microsoft.com/office/drawing/2014/main" id="{D3A8F13A-F6C4-4CB7-9FD7-A3137E724590}"/>
                </a:ext>
              </a:extLst>
            </p:cNvPr>
            <p:cNvSpPr/>
            <p:nvPr/>
          </p:nvSpPr>
          <p:spPr>
            <a:xfrm>
              <a:off x="4782181" y="3562692"/>
              <a:ext cx="63376" cy="65020"/>
            </a:xfrm>
            <a:custGeom>
              <a:avLst/>
              <a:gdLst/>
              <a:ahLst/>
              <a:cxnLst/>
              <a:rect l="l" t="t" r="r" b="b"/>
              <a:pathLst>
                <a:path w="6439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72"/>
                    <a:pt x="6072" y="3437"/>
                    <a:pt x="6439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02;p32">
              <a:extLst>
                <a:ext uri="{FF2B5EF4-FFF2-40B4-BE49-F238E27FC236}">
                  <a16:creationId xmlns:a16="http://schemas.microsoft.com/office/drawing/2014/main" id="{8BC401AF-81D5-42BF-848A-6B7A4E37A158}"/>
                </a:ext>
              </a:extLst>
            </p:cNvPr>
            <p:cNvSpPr/>
            <p:nvPr/>
          </p:nvSpPr>
          <p:spPr>
            <a:xfrm>
              <a:off x="4266025" y="3877906"/>
              <a:ext cx="613631" cy="13150"/>
            </a:xfrm>
            <a:custGeom>
              <a:avLst/>
              <a:gdLst/>
              <a:ahLst/>
              <a:cxnLst/>
              <a:rect l="l" t="t" r="r" b="b"/>
              <a:pathLst>
                <a:path w="62345" h="1336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03;p32">
              <a:extLst>
                <a:ext uri="{FF2B5EF4-FFF2-40B4-BE49-F238E27FC236}">
                  <a16:creationId xmlns:a16="http://schemas.microsoft.com/office/drawing/2014/main" id="{7BDC9F02-F2A4-4132-8EF5-1EBF05AD7D5A}"/>
                </a:ext>
              </a:extLst>
            </p:cNvPr>
            <p:cNvSpPr/>
            <p:nvPr/>
          </p:nvSpPr>
          <p:spPr>
            <a:xfrm>
              <a:off x="4266025" y="3742629"/>
              <a:ext cx="613631" cy="142500"/>
            </a:xfrm>
            <a:custGeom>
              <a:avLst/>
              <a:gdLst/>
              <a:ahLst/>
              <a:cxnLst/>
              <a:rect l="l" t="t" r="r" b="b"/>
              <a:pathLst>
                <a:path w="62345" h="14478" extrusionOk="0">
                  <a:moveTo>
                    <a:pt x="0" y="1"/>
                  </a:moveTo>
                  <a:lnTo>
                    <a:pt x="0" y="14478"/>
                  </a:lnTo>
                  <a:lnTo>
                    <a:pt x="62345" y="14478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04;p32">
              <a:extLst>
                <a:ext uri="{FF2B5EF4-FFF2-40B4-BE49-F238E27FC236}">
                  <a16:creationId xmlns:a16="http://schemas.microsoft.com/office/drawing/2014/main" id="{A8ED142D-67A7-448D-880A-30281563B18C}"/>
                </a:ext>
              </a:extLst>
            </p:cNvPr>
            <p:cNvSpPr/>
            <p:nvPr/>
          </p:nvSpPr>
          <p:spPr>
            <a:xfrm>
              <a:off x="4281459" y="3759047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8"/>
                  </a:lnTo>
                  <a:lnTo>
                    <a:pt x="8339" y="11008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05;p32">
              <a:extLst>
                <a:ext uri="{FF2B5EF4-FFF2-40B4-BE49-F238E27FC236}">
                  <a16:creationId xmlns:a16="http://schemas.microsoft.com/office/drawing/2014/main" id="{DE8C4C49-F5D4-4999-9960-45B45639D739}"/>
                </a:ext>
              </a:extLst>
            </p:cNvPr>
            <p:cNvSpPr/>
            <p:nvPr/>
          </p:nvSpPr>
          <p:spPr>
            <a:xfrm>
              <a:off x="4381596" y="3759047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06;p32">
              <a:extLst>
                <a:ext uri="{FF2B5EF4-FFF2-40B4-BE49-F238E27FC236}">
                  <a16:creationId xmlns:a16="http://schemas.microsoft.com/office/drawing/2014/main" id="{C912026E-5B1C-401E-8D68-E2C20C13691E}"/>
                </a:ext>
              </a:extLst>
            </p:cNvPr>
            <p:cNvSpPr/>
            <p:nvPr/>
          </p:nvSpPr>
          <p:spPr>
            <a:xfrm>
              <a:off x="4481742" y="3759047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07;p32">
              <a:extLst>
                <a:ext uri="{FF2B5EF4-FFF2-40B4-BE49-F238E27FC236}">
                  <a16:creationId xmlns:a16="http://schemas.microsoft.com/office/drawing/2014/main" id="{8E28175D-9727-48E3-92A9-3F2B35BBDB02}"/>
                </a:ext>
              </a:extLst>
            </p:cNvPr>
            <p:cNvSpPr/>
            <p:nvPr/>
          </p:nvSpPr>
          <p:spPr>
            <a:xfrm>
              <a:off x="4581888" y="3759047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08;p32">
              <a:extLst>
                <a:ext uri="{FF2B5EF4-FFF2-40B4-BE49-F238E27FC236}">
                  <a16:creationId xmlns:a16="http://schemas.microsoft.com/office/drawing/2014/main" id="{6496A404-F1DA-4F44-8FD9-5F7C99AF4633}"/>
                </a:ext>
              </a:extLst>
            </p:cNvPr>
            <p:cNvSpPr/>
            <p:nvPr/>
          </p:nvSpPr>
          <p:spPr>
            <a:xfrm>
              <a:off x="4682035" y="3759047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09;p32">
              <a:extLst>
                <a:ext uri="{FF2B5EF4-FFF2-40B4-BE49-F238E27FC236}">
                  <a16:creationId xmlns:a16="http://schemas.microsoft.com/office/drawing/2014/main" id="{40A6D236-FC2C-4AAA-A242-A0AAA16FF8D5}"/>
                </a:ext>
              </a:extLst>
            </p:cNvPr>
            <p:cNvSpPr/>
            <p:nvPr/>
          </p:nvSpPr>
          <p:spPr>
            <a:xfrm>
              <a:off x="4782181" y="3759047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10;p32">
              <a:extLst>
                <a:ext uri="{FF2B5EF4-FFF2-40B4-BE49-F238E27FC236}">
                  <a16:creationId xmlns:a16="http://schemas.microsoft.com/office/drawing/2014/main" id="{2C0DEB37-A2F8-4AB7-8033-D235CB905E12}"/>
                </a:ext>
              </a:extLst>
            </p:cNvPr>
            <p:cNvSpPr/>
            <p:nvPr/>
          </p:nvSpPr>
          <p:spPr>
            <a:xfrm>
              <a:off x="4281459" y="3759047"/>
              <a:ext cx="63701" cy="64685"/>
            </a:xfrm>
            <a:custGeom>
              <a:avLst/>
              <a:gdLst/>
              <a:ahLst/>
              <a:cxnLst/>
              <a:rect l="l" t="t" r="r" b="b"/>
              <a:pathLst>
                <a:path w="6472" h="6572" extrusionOk="0">
                  <a:moveTo>
                    <a:pt x="0" y="1"/>
                  </a:moveTo>
                  <a:lnTo>
                    <a:pt x="0" y="6572"/>
                  </a:lnTo>
                  <a:cubicBezTo>
                    <a:pt x="3402" y="6138"/>
                    <a:pt x="6071" y="3403"/>
                    <a:pt x="6471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11;p32">
              <a:extLst>
                <a:ext uri="{FF2B5EF4-FFF2-40B4-BE49-F238E27FC236}">
                  <a16:creationId xmlns:a16="http://schemas.microsoft.com/office/drawing/2014/main" id="{A9C5482B-140A-4DA3-9159-C3CD06D095C6}"/>
                </a:ext>
              </a:extLst>
            </p:cNvPr>
            <p:cNvSpPr/>
            <p:nvPr/>
          </p:nvSpPr>
          <p:spPr>
            <a:xfrm>
              <a:off x="4381596" y="3759047"/>
              <a:ext cx="63711" cy="64685"/>
            </a:xfrm>
            <a:custGeom>
              <a:avLst/>
              <a:gdLst/>
              <a:ahLst/>
              <a:cxnLst/>
              <a:rect l="l" t="t" r="r" b="b"/>
              <a:pathLst>
                <a:path w="6473" h="6572" extrusionOk="0">
                  <a:moveTo>
                    <a:pt x="1" y="1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72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12;p32">
              <a:extLst>
                <a:ext uri="{FF2B5EF4-FFF2-40B4-BE49-F238E27FC236}">
                  <a16:creationId xmlns:a16="http://schemas.microsoft.com/office/drawing/2014/main" id="{618A8231-2FFD-4B8B-A6EE-5087ABD6AE63}"/>
                </a:ext>
              </a:extLst>
            </p:cNvPr>
            <p:cNvSpPr/>
            <p:nvPr/>
          </p:nvSpPr>
          <p:spPr>
            <a:xfrm>
              <a:off x="4481742" y="3759047"/>
              <a:ext cx="63711" cy="64685"/>
            </a:xfrm>
            <a:custGeom>
              <a:avLst/>
              <a:gdLst/>
              <a:ahLst/>
              <a:cxnLst/>
              <a:rect l="l" t="t" r="r" b="b"/>
              <a:pathLst>
                <a:path w="6473" h="6572" extrusionOk="0">
                  <a:moveTo>
                    <a:pt x="1" y="1"/>
                  </a:moveTo>
                  <a:lnTo>
                    <a:pt x="1" y="6572"/>
                  </a:lnTo>
                  <a:cubicBezTo>
                    <a:pt x="3403" y="6138"/>
                    <a:pt x="6072" y="3403"/>
                    <a:pt x="6472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13;p32">
              <a:extLst>
                <a:ext uri="{FF2B5EF4-FFF2-40B4-BE49-F238E27FC236}">
                  <a16:creationId xmlns:a16="http://schemas.microsoft.com/office/drawing/2014/main" id="{F7585AAF-8855-4B7A-BB13-60AABFE6FC98}"/>
                </a:ext>
              </a:extLst>
            </p:cNvPr>
            <p:cNvSpPr/>
            <p:nvPr/>
          </p:nvSpPr>
          <p:spPr>
            <a:xfrm>
              <a:off x="4266025" y="4074261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0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14;p32">
              <a:extLst>
                <a:ext uri="{FF2B5EF4-FFF2-40B4-BE49-F238E27FC236}">
                  <a16:creationId xmlns:a16="http://schemas.microsoft.com/office/drawing/2014/main" id="{A086CBB5-8A42-4AF1-B04C-F176397964D3}"/>
                </a:ext>
              </a:extLst>
            </p:cNvPr>
            <p:cNvSpPr/>
            <p:nvPr/>
          </p:nvSpPr>
          <p:spPr>
            <a:xfrm>
              <a:off x="4266025" y="3938649"/>
              <a:ext cx="613631" cy="142834"/>
            </a:xfrm>
            <a:custGeom>
              <a:avLst/>
              <a:gdLst/>
              <a:ahLst/>
              <a:cxnLst/>
              <a:rect l="l" t="t" r="r" b="b"/>
              <a:pathLst>
                <a:path w="62345" h="14512" extrusionOk="0">
                  <a:moveTo>
                    <a:pt x="0" y="1"/>
                  </a:moveTo>
                  <a:lnTo>
                    <a:pt x="0" y="14511"/>
                  </a:lnTo>
                  <a:lnTo>
                    <a:pt x="62345" y="14511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15;p32">
              <a:extLst>
                <a:ext uri="{FF2B5EF4-FFF2-40B4-BE49-F238E27FC236}">
                  <a16:creationId xmlns:a16="http://schemas.microsoft.com/office/drawing/2014/main" id="{EC727E65-107A-4F0B-B6BC-81D16B2C9B17}"/>
                </a:ext>
              </a:extLst>
            </p:cNvPr>
            <p:cNvSpPr/>
            <p:nvPr/>
          </p:nvSpPr>
          <p:spPr>
            <a:xfrm>
              <a:off x="4281459" y="395506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1"/>
                  </a:moveTo>
                  <a:lnTo>
                    <a:pt x="0" y="11009"/>
                  </a:lnTo>
                  <a:lnTo>
                    <a:pt x="8339" y="11009"/>
                  </a:lnTo>
                  <a:lnTo>
                    <a:pt x="8339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16;p32">
              <a:extLst>
                <a:ext uri="{FF2B5EF4-FFF2-40B4-BE49-F238E27FC236}">
                  <a16:creationId xmlns:a16="http://schemas.microsoft.com/office/drawing/2014/main" id="{C789BFAC-4F49-41CE-8FCA-5332428D50D7}"/>
                </a:ext>
              </a:extLst>
            </p:cNvPr>
            <p:cNvSpPr/>
            <p:nvPr/>
          </p:nvSpPr>
          <p:spPr>
            <a:xfrm>
              <a:off x="4381596" y="3955068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7;p32">
              <a:extLst>
                <a:ext uri="{FF2B5EF4-FFF2-40B4-BE49-F238E27FC236}">
                  <a16:creationId xmlns:a16="http://schemas.microsoft.com/office/drawing/2014/main" id="{60031DDC-8361-4DC8-9D83-FD94411E554B}"/>
                </a:ext>
              </a:extLst>
            </p:cNvPr>
            <p:cNvSpPr/>
            <p:nvPr/>
          </p:nvSpPr>
          <p:spPr>
            <a:xfrm>
              <a:off x="4481742" y="3955068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18;p32">
              <a:extLst>
                <a:ext uri="{FF2B5EF4-FFF2-40B4-BE49-F238E27FC236}">
                  <a16:creationId xmlns:a16="http://schemas.microsoft.com/office/drawing/2014/main" id="{4C6FB38B-6D6A-452C-B732-DC41302D010E}"/>
                </a:ext>
              </a:extLst>
            </p:cNvPr>
            <p:cNvSpPr/>
            <p:nvPr/>
          </p:nvSpPr>
          <p:spPr>
            <a:xfrm>
              <a:off x="4581888" y="3955068"/>
              <a:ext cx="82096" cy="108356"/>
            </a:xfrm>
            <a:custGeom>
              <a:avLst/>
              <a:gdLst/>
              <a:ahLst/>
              <a:cxnLst/>
              <a:rect l="l" t="t" r="r" b="b"/>
              <a:pathLst>
                <a:path w="8341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19;p32">
              <a:extLst>
                <a:ext uri="{FF2B5EF4-FFF2-40B4-BE49-F238E27FC236}">
                  <a16:creationId xmlns:a16="http://schemas.microsoft.com/office/drawing/2014/main" id="{FB951250-8445-462B-8D7B-6AA99370B2CB}"/>
                </a:ext>
              </a:extLst>
            </p:cNvPr>
            <p:cNvSpPr/>
            <p:nvPr/>
          </p:nvSpPr>
          <p:spPr>
            <a:xfrm>
              <a:off x="4682035" y="395506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20;p32">
              <a:extLst>
                <a:ext uri="{FF2B5EF4-FFF2-40B4-BE49-F238E27FC236}">
                  <a16:creationId xmlns:a16="http://schemas.microsoft.com/office/drawing/2014/main" id="{8FB7D606-F3AF-48A9-ACAC-0011BD9162E7}"/>
                </a:ext>
              </a:extLst>
            </p:cNvPr>
            <p:cNvSpPr/>
            <p:nvPr/>
          </p:nvSpPr>
          <p:spPr>
            <a:xfrm>
              <a:off x="4782181" y="3955068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1" y="1"/>
                  </a:moveTo>
                  <a:lnTo>
                    <a:pt x="1" y="11009"/>
                  </a:lnTo>
                  <a:lnTo>
                    <a:pt x="8340" y="11009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21;p32">
              <a:extLst>
                <a:ext uri="{FF2B5EF4-FFF2-40B4-BE49-F238E27FC236}">
                  <a16:creationId xmlns:a16="http://schemas.microsoft.com/office/drawing/2014/main" id="{BE9CD907-6491-4839-81BA-2DFBD60DFDCA}"/>
                </a:ext>
              </a:extLst>
            </p:cNvPr>
            <p:cNvSpPr/>
            <p:nvPr/>
          </p:nvSpPr>
          <p:spPr>
            <a:xfrm>
              <a:off x="4281459" y="3955068"/>
              <a:ext cx="63701" cy="65020"/>
            </a:xfrm>
            <a:custGeom>
              <a:avLst/>
              <a:gdLst/>
              <a:ahLst/>
              <a:cxnLst/>
              <a:rect l="l" t="t" r="r" b="b"/>
              <a:pathLst>
                <a:path w="6472" h="6606" extrusionOk="0">
                  <a:moveTo>
                    <a:pt x="0" y="1"/>
                  </a:moveTo>
                  <a:lnTo>
                    <a:pt x="0" y="6606"/>
                  </a:lnTo>
                  <a:cubicBezTo>
                    <a:pt x="3402" y="6139"/>
                    <a:pt x="6071" y="3437"/>
                    <a:pt x="6471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22;p32">
              <a:extLst>
                <a:ext uri="{FF2B5EF4-FFF2-40B4-BE49-F238E27FC236}">
                  <a16:creationId xmlns:a16="http://schemas.microsoft.com/office/drawing/2014/main" id="{ED1B4505-A54C-432E-95EB-484D13CEC446}"/>
                </a:ext>
              </a:extLst>
            </p:cNvPr>
            <p:cNvSpPr/>
            <p:nvPr/>
          </p:nvSpPr>
          <p:spPr>
            <a:xfrm>
              <a:off x="4381596" y="3955068"/>
              <a:ext cx="63711" cy="65020"/>
            </a:xfrm>
            <a:custGeom>
              <a:avLst/>
              <a:gdLst/>
              <a:ahLst/>
              <a:cxnLst/>
              <a:rect l="l" t="t" r="r" b="b"/>
              <a:pathLst>
                <a:path w="6473" h="6606" extrusionOk="0">
                  <a:moveTo>
                    <a:pt x="1" y="1"/>
                  </a:moveTo>
                  <a:lnTo>
                    <a:pt x="1" y="6606"/>
                  </a:lnTo>
                  <a:cubicBezTo>
                    <a:pt x="3403" y="6139"/>
                    <a:pt x="6072" y="3437"/>
                    <a:pt x="6472" y="1"/>
                  </a:cubicBez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23;p32">
              <a:extLst>
                <a:ext uri="{FF2B5EF4-FFF2-40B4-BE49-F238E27FC236}">
                  <a16:creationId xmlns:a16="http://schemas.microsoft.com/office/drawing/2014/main" id="{8E64EE08-02AE-4F4E-8FBE-2EABDD4DECEF}"/>
                </a:ext>
              </a:extLst>
            </p:cNvPr>
            <p:cNvSpPr/>
            <p:nvPr/>
          </p:nvSpPr>
          <p:spPr>
            <a:xfrm>
              <a:off x="4266025" y="4270282"/>
              <a:ext cx="613631" cy="13140"/>
            </a:xfrm>
            <a:custGeom>
              <a:avLst/>
              <a:gdLst/>
              <a:ahLst/>
              <a:cxnLst/>
              <a:rect l="l" t="t" r="r" b="b"/>
              <a:pathLst>
                <a:path w="62345" h="1335" extrusionOk="0">
                  <a:moveTo>
                    <a:pt x="0" y="1"/>
                  </a:moveTo>
                  <a:lnTo>
                    <a:pt x="0" y="1335"/>
                  </a:lnTo>
                  <a:lnTo>
                    <a:pt x="62345" y="1335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24;p32">
              <a:extLst>
                <a:ext uri="{FF2B5EF4-FFF2-40B4-BE49-F238E27FC236}">
                  <a16:creationId xmlns:a16="http://schemas.microsoft.com/office/drawing/2014/main" id="{67E95063-5D25-4BD0-9D00-0EF0FDC7EAA7}"/>
                </a:ext>
              </a:extLst>
            </p:cNvPr>
            <p:cNvSpPr/>
            <p:nvPr/>
          </p:nvSpPr>
          <p:spPr>
            <a:xfrm>
              <a:off x="4266025" y="4135005"/>
              <a:ext cx="613631" cy="142500"/>
            </a:xfrm>
            <a:custGeom>
              <a:avLst/>
              <a:gdLst/>
              <a:ahLst/>
              <a:cxnLst/>
              <a:rect l="l" t="t" r="r" b="b"/>
              <a:pathLst>
                <a:path w="62345" h="14478" extrusionOk="0">
                  <a:moveTo>
                    <a:pt x="0" y="1"/>
                  </a:moveTo>
                  <a:lnTo>
                    <a:pt x="0" y="14478"/>
                  </a:lnTo>
                  <a:lnTo>
                    <a:pt x="62345" y="14478"/>
                  </a:lnTo>
                  <a:lnTo>
                    <a:pt x="6234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25;p32">
              <a:extLst>
                <a:ext uri="{FF2B5EF4-FFF2-40B4-BE49-F238E27FC236}">
                  <a16:creationId xmlns:a16="http://schemas.microsoft.com/office/drawing/2014/main" id="{B2E67DCD-5E90-43F2-927F-2FA09136066F}"/>
                </a:ext>
              </a:extLst>
            </p:cNvPr>
            <p:cNvSpPr/>
            <p:nvPr/>
          </p:nvSpPr>
          <p:spPr>
            <a:xfrm>
              <a:off x="4281459" y="4151423"/>
              <a:ext cx="82086" cy="108356"/>
            </a:xfrm>
            <a:custGeom>
              <a:avLst/>
              <a:gdLst/>
              <a:ahLst/>
              <a:cxnLst/>
              <a:rect l="l" t="t" r="r" b="b"/>
              <a:pathLst>
                <a:path w="8340" h="11009" extrusionOk="0">
                  <a:moveTo>
                    <a:pt x="0" y="0"/>
                  </a:moveTo>
                  <a:lnTo>
                    <a:pt x="0" y="11008"/>
                  </a:lnTo>
                  <a:lnTo>
                    <a:pt x="8339" y="11008"/>
                  </a:lnTo>
                  <a:lnTo>
                    <a:pt x="8339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26;p32">
              <a:extLst>
                <a:ext uri="{FF2B5EF4-FFF2-40B4-BE49-F238E27FC236}">
                  <a16:creationId xmlns:a16="http://schemas.microsoft.com/office/drawing/2014/main" id="{7D489862-23F8-4C2B-98F1-057737076D02}"/>
                </a:ext>
              </a:extLst>
            </p:cNvPr>
            <p:cNvSpPr/>
            <p:nvPr/>
          </p:nvSpPr>
          <p:spPr>
            <a:xfrm>
              <a:off x="4381596" y="4151099"/>
              <a:ext cx="82096" cy="108346"/>
            </a:xfrm>
            <a:custGeom>
              <a:avLst/>
              <a:gdLst/>
              <a:ahLst/>
              <a:cxnLst/>
              <a:rect l="l" t="t" r="r" b="b"/>
              <a:pathLst>
                <a:path w="8341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27;p32">
              <a:extLst>
                <a:ext uri="{FF2B5EF4-FFF2-40B4-BE49-F238E27FC236}">
                  <a16:creationId xmlns:a16="http://schemas.microsoft.com/office/drawing/2014/main" id="{F3702E6A-E6A5-4DF3-9495-2CDC38CC232D}"/>
                </a:ext>
              </a:extLst>
            </p:cNvPr>
            <p:cNvSpPr/>
            <p:nvPr/>
          </p:nvSpPr>
          <p:spPr>
            <a:xfrm>
              <a:off x="4481742" y="4151099"/>
              <a:ext cx="82096" cy="108346"/>
            </a:xfrm>
            <a:custGeom>
              <a:avLst/>
              <a:gdLst/>
              <a:ahLst/>
              <a:cxnLst/>
              <a:rect l="l" t="t" r="r" b="b"/>
              <a:pathLst>
                <a:path w="8341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28;p32">
              <a:extLst>
                <a:ext uri="{FF2B5EF4-FFF2-40B4-BE49-F238E27FC236}">
                  <a16:creationId xmlns:a16="http://schemas.microsoft.com/office/drawing/2014/main" id="{7FA29473-A0AC-4CAE-A1F7-2A51D7E7C1DC}"/>
                </a:ext>
              </a:extLst>
            </p:cNvPr>
            <p:cNvSpPr/>
            <p:nvPr/>
          </p:nvSpPr>
          <p:spPr>
            <a:xfrm>
              <a:off x="4581888" y="4151099"/>
              <a:ext cx="82096" cy="108346"/>
            </a:xfrm>
            <a:custGeom>
              <a:avLst/>
              <a:gdLst/>
              <a:ahLst/>
              <a:cxnLst/>
              <a:rect l="l" t="t" r="r" b="b"/>
              <a:pathLst>
                <a:path w="8341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29;p32">
              <a:extLst>
                <a:ext uri="{FF2B5EF4-FFF2-40B4-BE49-F238E27FC236}">
                  <a16:creationId xmlns:a16="http://schemas.microsoft.com/office/drawing/2014/main" id="{D76B46E4-7B0D-430A-AF77-49703F28AA89}"/>
                </a:ext>
              </a:extLst>
            </p:cNvPr>
            <p:cNvSpPr/>
            <p:nvPr/>
          </p:nvSpPr>
          <p:spPr>
            <a:xfrm>
              <a:off x="4682035" y="4151099"/>
              <a:ext cx="82086" cy="108346"/>
            </a:xfrm>
            <a:custGeom>
              <a:avLst/>
              <a:gdLst/>
              <a:ahLst/>
              <a:cxnLst/>
              <a:rect l="l" t="t" r="r" b="b"/>
              <a:pathLst>
                <a:path w="8340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30;p32">
              <a:extLst>
                <a:ext uri="{FF2B5EF4-FFF2-40B4-BE49-F238E27FC236}">
                  <a16:creationId xmlns:a16="http://schemas.microsoft.com/office/drawing/2014/main" id="{73D2CC39-2F44-421D-BAE8-DF09A3DBB194}"/>
                </a:ext>
              </a:extLst>
            </p:cNvPr>
            <p:cNvSpPr/>
            <p:nvPr/>
          </p:nvSpPr>
          <p:spPr>
            <a:xfrm>
              <a:off x="4782181" y="4151099"/>
              <a:ext cx="82086" cy="108346"/>
            </a:xfrm>
            <a:custGeom>
              <a:avLst/>
              <a:gdLst/>
              <a:ahLst/>
              <a:cxnLst/>
              <a:rect l="l" t="t" r="r" b="b"/>
              <a:pathLst>
                <a:path w="8340" h="11008" extrusionOk="0">
                  <a:moveTo>
                    <a:pt x="1" y="0"/>
                  </a:moveTo>
                  <a:lnTo>
                    <a:pt x="1" y="11008"/>
                  </a:lnTo>
                  <a:lnTo>
                    <a:pt x="8340" y="11008"/>
                  </a:lnTo>
                  <a:lnTo>
                    <a:pt x="8340" y="0"/>
                  </a:lnTo>
                  <a:close/>
                </a:path>
              </a:pathLst>
            </a:custGeom>
            <a:solidFill>
              <a:srgbClr val="EEC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531;p32">
            <a:extLst>
              <a:ext uri="{FF2B5EF4-FFF2-40B4-BE49-F238E27FC236}">
                <a16:creationId xmlns:a16="http://schemas.microsoft.com/office/drawing/2014/main" id="{BB7BEBA9-D968-46E2-85DA-0FE65E1DD99D}"/>
              </a:ext>
            </a:extLst>
          </p:cNvPr>
          <p:cNvGrpSpPr/>
          <p:nvPr/>
        </p:nvGrpSpPr>
        <p:grpSpPr>
          <a:xfrm>
            <a:off x="4438940" y="5019189"/>
            <a:ext cx="3148000" cy="633083"/>
            <a:chOff x="2948000" y="3982984"/>
            <a:chExt cx="3248145" cy="501713"/>
          </a:xfrm>
        </p:grpSpPr>
        <p:sp>
          <p:nvSpPr>
            <p:cNvPr id="166" name="Google Shape;1532;p32">
              <a:extLst>
                <a:ext uri="{FF2B5EF4-FFF2-40B4-BE49-F238E27FC236}">
                  <a16:creationId xmlns:a16="http://schemas.microsoft.com/office/drawing/2014/main" id="{EA386894-3E77-4A53-86C0-2FB14E3992FB}"/>
                </a:ext>
              </a:extLst>
            </p:cNvPr>
            <p:cNvSpPr/>
            <p:nvPr/>
          </p:nvSpPr>
          <p:spPr>
            <a:xfrm>
              <a:off x="2948000" y="4449225"/>
              <a:ext cx="3248145" cy="35472"/>
            </a:xfrm>
            <a:custGeom>
              <a:avLst/>
              <a:gdLst/>
              <a:ahLst/>
              <a:cxnLst/>
              <a:rect l="l" t="t" r="r" b="b"/>
              <a:pathLst>
                <a:path w="245143" h="3603" extrusionOk="0">
                  <a:moveTo>
                    <a:pt x="1" y="0"/>
                  </a:moveTo>
                  <a:lnTo>
                    <a:pt x="1" y="3603"/>
                  </a:lnTo>
                  <a:lnTo>
                    <a:pt x="245142" y="3603"/>
                  </a:lnTo>
                  <a:lnTo>
                    <a:pt x="245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33;p32">
              <a:extLst>
                <a:ext uri="{FF2B5EF4-FFF2-40B4-BE49-F238E27FC236}">
                  <a16:creationId xmlns:a16="http://schemas.microsoft.com/office/drawing/2014/main" id="{0A961A03-D697-4EE7-A96B-A2FD981C7DC4}"/>
                </a:ext>
              </a:extLst>
            </p:cNvPr>
            <p:cNvSpPr/>
            <p:nvPr/>
          </p:nvSpPr>
          <p:spPr>
            <a:xfrm>
              <a:off x="5091489" y="4106114"/>
              <a:ext cx="10" cy="343100"/>
            </a:xfrm>
            <a:custGeom>
              <a:avLst/>
              <a:gdLst/>
              <a:ahLst/>
              <a:cxnLst/>
              <a:rect l="l" t="t" r="r" b="b"/>
              <a:pathLst>
                <a:path w="1" h="34859" fill="none" extrusionOk="0">
                  <a:moveTo>
                    <a:pt x="0" y="34858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11675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34;p32">
              <a:extLst>
                <a:ext uri="{FF2B5EF4-FFF2-40B4-BE49-F238E27FC236}">
                  <a16:creationId xmlns:a16="http://schemas.microsoft.com/office/drawing/2014/main" id="{0DEFC659-50E4-4D30-8796-31370DDBFB22}"/>
                </a:ext>
              </a:extLst>
            </p:cNvPr>
            <p:cNvSpPr/>
            <p:nvPr/>
          </p:nvSpPr>
          <p:spPr>
            <a:xfrm>
              <a:off x="4984118" y="4076230"/>
              <a:ext cx="215059" cy="215059"/>
            </a:xfrm>
            <a:custGeom>
              <a:avLst/>
              <a:gdLst/>
              <a:ahLst/>
              <a:cxnLst/>
              <a:rect l="l" t="t" r="r" b="b"/>
              <a:pathLst>
                <a:path w="21850" h="21850" extrusionOk="0">
                  <a:moveTo>
                    <a:pt x="10908" y="1"/>
                  </a:moveTo>
                  <a:cubicBezTo>
                    <a:pt x="4871" y="1"/>
                    <a:pt x="0" y="4871"/>
                    <a:pt x="0" y="10908"/>
                  </a:cubicBezTo>
                  <a:cubicBezTo>
                    <a:pt x="0" y="11409"/>
                    <a:pt x="34" y="11876"/>
                    <a:pt x="100" y="12343"/>
                  </a:cubicBezTo>
                  <a:cubicBezTo>
                    <a:pt x="768" y="17713"/>
                    <a:pt x="5371" y="21850"/>
                    <a:pt x="10908" y="21850"/>
                  </a:cubicBezTo>
                  <a:cubicBezTo>
                    <a:pt x="16946" y="21850"/>
                    <a:pt x="21849" y="16946"/>
                    <a:pt x="21849" y="10908"/>
                  </a:cubicBezTo>
                  <a:cubicBezTo>
                    <a:pt x="21849" y="5371"/>
                    <a:pt x="17713" y="801"/>
                    <a:pt x="12343" y="101"/>
                  </a:cubicBezTo>
                  <a:cubicBezTo>
                    <a:pt x="11876" y="34"/>
                    <a:pt x="11409" y="1"/>
                    <a:pt x="10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35;p32">
              <a:extLst>
                <a:ext uri="{FF2B5EF4-FFF2-40B4-BE49-F238E27FC236}">
                  <a16:creationId xmlns:a16="http://schemas.microsoft.com/office/drawing/2014/main" id="{C4448266-2B3D-4F44-8150-423DE387B31C}"/>
                </a:ext>
              </a:extLst>
            </p:cNvPr>
            <p:cNvSpPr/>
            <p:nvPr/>
          </p:nvSpPr>
          <p:spPr>
            <a:xfrm>
              <a:off x="3730162" y="4171455"/>
              <a:ext cx="10" cy="277765"/>
            </a:xfrm>
            <a:custGeom>
              <a:avLst/>
              <a:gdLst/>
              <a:ahLst/>
              <a:cxnLst/>
              <a:rect l="l" t="t" r="r" b="b"/>
              <a:pathLst>
                <a:path w="1" h="28221" fill="none" extrusionOk="0">
                  <a:moveTo>
                    <a:pt x="0" y="2822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11675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36;p32">
              <a:extLst>
                <a:ext uri="{FF2B5EF4-FFF2-40B4-BE49-F238E27FC236}">
                  <a16:creationId xmlns:a16="http://schemas.microsoft.com/office/drawing/2014/main" id="{A51FDB09-ED9F-4625-A630-A0676F7F3019}"/>
                </a:ext>
              </a:extLst>
            </p:cNvPr>
            <p:cNvSpPr/>
            <p:nvPr/>
          </p:nvSpPr>
          <p:spPr>
            <a:xfrm>
              <a:off x="3622791" y="4110377"/>
              <a:ext cx="215059" cy="215059"/>
            </a:xfrm>
            <a:custGeom>
              <a:avLst/>
              <a:gdLst/>
              <a:ahLst/>
              <a:cxnLst/>
              <a:rect l="l" t="t" r="r" b="b"/>
              <a:pathLst>
                <a:path w="21850" h="21850" extrusionOk="0">
                  <a:moveTo>
                    <a:pt x="10908" y="1"/>
                  </a:moveTo>
                  <a:cubicBezTo>
                    <a:pt x="4904" y="1"/>
                    <a:pt x="1" y="4871"/>
                    <a:pt x="1" y="10909"/>
                  </a:cubicBezTo>
                  <a:cubicBezTo>
                    <a:pt x="1" y="11409"/>
                    <a:pt x="34" y="11876"/>
                    <a:pt x="101" y="12343"/>
                  </a:cubicBezTo>
                  <a:cubicBezTo>
                    <a:pt x="801" y="17713"/>
                    <a:pt x="5371" y="21850"/>
                    <a:pt x="10908" y="21850"/>
                  </a:cubicBezTo>
                  <a:cubicBezTo>
                    <a:pt x="16946" y="21850"/>
                    <a:pt x="21850" y="16946"/>
                    <a:pt x="21850" y="10909"/>
                  </a:cubicBezTo>
                  <a:cubicBezTo>
                    <a:pt x="21850" y="5371"/>
                    <a:pt x="17713" y="801"/>
                    <a:pt x="12343" y="101"/>
                  </a:cubicBezTo>
                  <a:cubicBezTo>
                    <a:pt x="11876" y="34"/>
                    <a:pt x="11409" y="1"/>
                    <a:pt x="10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37;p32">
              <a:extLst>
                <a:ext uri="{FF2B5EF4-FFF2-40B4-BE49-F238E27FC236}">
                  <a16:creationId xmlns:a16="http://schemas.microsoft.com/office/drawing/2014/main" id="{CBF8B2A2-1565-471D-971F-67630638F34D}"/>
                </a:ext>
              </a:extLst>
            </p:cNvPr>
            <p:cNvSpPr/>
            <p:nvPr/>
          </p:nvSpPr>
          <p:spPr>
            <a:xfrm>
              <a:off x="5354819" y="4106114"/>
              <a:ext cx="10" cy="343100"/>
            </a:xfrm>
            <a:custGeom>
              <a:avLst/>
              <a:gdLst/>
              <a:ahLst/>
              <a:cxnLst/>
              <a:rect l="l" t="t" r="r" b="b"/>
              <a:pathLst>
                <a:path w="1" h="34859" fill="none" extrusionOk="0">
                  <a:moveTo>
                    <a:pt x="1" y="34858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675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38;p32">
              <a:extLst>
                <a:ext uri="{FF2B5EF4-FFF2-40B4-BE49-F238E27FC236}">
                  <a16:creationId xmlns:a16="http://schemas.microsoft.com/office/drawing/2014/main" id="{8D980FFA-E1C7-4942-9B38-6F0CC48F94E6}"/>
                </a:ext>
              </a:extLst>
            </p:cNvPr>
            <p:cNvSpPr/>
            <p:nvPr/>
          </p:nvSpPr>
          <p:spPr>
            <a:xfrm>
              <a:off x="5247447" y="4076230"/>
              <a:ext cx="215059" cy="215059"/>
            </a:xfrm>
            <a:custGeom>
              <a:avLst/>
              <a:gdLst/>
              <a:ahLst/>
              <a:cxnLst/>
              <a:rect l="l" t="t" r="r" b="b"/>
              <a:pathLst>
                <a:path w="21850" h="21850" extrusionOk="0">
                  <a:moveTo>
                    <a:pt x="10942" y="1"/>
                  </a:moveTo>
                  <a:cubicBezTo>
                    <a:pt x="4904" y="1"/>
                    <a:pt x="1" y="4871"/>
                    <a:pt x="1" y="10908"/>
                  </a:cubicBezTo>
                  <a:cubicBezTo>
                    <a:pt x="1" y="11409"/>
                    <a:pt x="34" y="11876"/>
                    <a:pt x="101" y="12343"/>
                  </a:cubicBezTo>
                  <a:cubicBezTo>
                    <a:pt x="801" y="17713"/>
                    <a:pt x="5371" y="21850"/>
                    <a:pt x="10942" y="21850"/>
                  </a:cubicBezTo>
                  <a:cubicBezTo>
                    <a:pt x="16980" y="21850"/>
                    <a:pt x="21850" y="16946"/>
                    <a:pt x="21850" y="10908"/>
                  </a:cubicBezTo>
                  <a:cubicBezTo>
                    <a:pt x="21850" y="5371"/>
                    <a:pt x="17713" y="801"/>
                    <a:pt x="12343" y="101"/>
                  </a:cubicBezTo>
                  <a:cubicBezTo>
                    <a:pt x="11876" y="34"/>
                    <a:pt x="11409" y="1"/>
                    <a:pt x="10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39;p32">
              <a:extLst>
                <a:ext uri="{FF2B5EF4-FFF2-40B4-BE49-F238E27FC236}">
                  <a16:creationId xmlns:a16="http://schemas.microsoft.com/office/drawing/2014/main" id="{A2F7BC25-7BB4-4D2B-A9B3-B187B53B73EB}"/>
                </a:ext>
              </a:extLst>
            </p:cNvPr>
            <p:cNvSpPr/>
            <p:nvPr/>
          </p:nvSpPr>
          <p:spPr>
            <a:xfrm>
              <a:off x="5287835" y="3982984"/>
              <a:ext cx="134626" cy="134616"/>
            </a:xfrm>
            <a:custGeom>
              <a:avLst/>
              <a:gdLst/>
              <a:ahLst/>
              <a:cxnLst/>
              <a:rect l="l" t="t" r="r" b="b"/>
              <a:pathLst>
                <a:path w="13678" h="13677" extrusionOk="0">
                  <a:moveTo>
                    <a:pt x="6839" y="0"/>
                  </a:moveTo>
                  <a:cubicBezTo>
                    <a:pt x="3036" y="0"/>
                    <a:pt x="1" y="3069"/>
                    <a:pt x="1" y="6838"/>
                  </a:cubicBezTo>
                  <a:cubicBezTo>
                    <a:pt x="1" y="7139"/>
                    <a:pt x="1" y="7439"/>
                    <a:pt x="67" y="7739"/>
                  </a:cubicBezTo>
                  <a:cubicBezTo>
                    <a:pt x="501" y="11108"/>
                    <a:pt x="3336" y="13677"/>
                    <a:pt x="6839" y="13677"/>
                  </a:cubicBezTo>
                  <a:cubicBezTo>
                    <a:pt x="10608" y="13677"/>
                    <a:pt x="13677" y="10641"/>
                    <a:pt x="13677" y="6838"/>
                  </a:cubicBezTo>
                  <a:cubicBezTo>
                    <a:pt x="13677" y="3369"/>
                    <a:pt x="11075" y="501"/>
                    <a:pt x="7706" y="67"/>
                  </a:cubicBezTo>
                  <a:cubicBezTo>
                    <a:pt x="7439" y="34"/>
                    <a:pt x="7139" y="0"/>
                    <a:pt x="6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40;p32">
              <a:extLst>
                <a:ext uri="{FF2B5EF4-FFF2-40B4-BE49-F238E27FC236}">
                  <a16:creationId xmlns:a16="http://schemas.microsoft.com/office/drawing/2014/main" id="{8A8CCEED-EED6-451F-AFDE-6C9A1D63C0B9}"/>
                </a:ext>
              </a:extLst>
            </p:cNvPr>
            <p:cNvSpPr/>
            <p:nvPr/>
          </p:nvSpPr>
          <p:spPr>
            <a:xfrm>
              <a:off x="4003345" y="4106114"/>
              <a:ext cx="10" cy="343100"/>
            </a:xfrm>
            <a:custGeom>
              <a:avLst/>
              <a:gdLst/>
              <a:ahLst/>
              <a:cxnLst/>
              <a:rect l="l" t="t" r="r" b="b"/>
              <a:pathLst>
                <a:path w="1" h="34859" fill="none" extrusionOk="0">
                  <a:moveTo>
                    <a:pt x="1" y="34858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675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41;p32">
              <a:extLst>
                <a:ext uri="{FF2B5EF4-FFF2-40B4-BE49-F238E27FC236}">
                  <a16:creationId xmlns:a16="http://schemas.microsoft.com/office/drawing/2014/main" id="{33D8E849-61CA-4601-8006-2EC7033E8227}"/>
                </a:ext>
              </a:extLst>
            </p:cNvPr>
            <p:cNvSpPr/>
            <p:nvPr/>
          </p:nvSpPr>
          <p:spPr>
            <a:xfrm>
              <a:off x="3928151" y="4141245"/>
              <a:ext cx="150049" cy="150049"/>
            </a:xfrm>
            <a:custGeom>
              <a:avLst/>
              <a:gdLst/>
              <a:ahLst/>
              <a:cxnLst/>
              <a:rect l="l" t="t" r="r" b="b"/>
              <a:pathLst>
                <a:path w="15245" h="15245" extrusionOk="0">
                  <a:moveTo>
                    <a:pt x="7640" y="0"/>
                  </a:moveTo>
                  <a:cubicBezTo>
                    <a:pt x="3437" y="0"/>
                    <a:pt x="1" y="3403"/>
                    <a:pt x="1" y="7606"/>
                  </a:cubicBezTo>
                  <a:cubicBezTo>
                    <a:pt x="1" y="7939"/>
                    <a:pt x="34" y="8273"/>
                    <a:pt x="67" y="8606"/>
                  </a:cubicBezTo>
                  <a:cubicBezTo>
                    <a:pt x="568" y="12342"/>
                    <a:pt x="3770" y="15245"/>
                    <a:pt x="7640" y="15245"/>
                  </a:cubicBezTo>
                  <a:cubicBezTo>
                    <a:pt x="11843" y="15245"/>
                    <a:pt x="15245" y="11842"/>
                    <a:pt x="15245" y="7606"/>
                  </a:cubicBezTo>
                  <a:cubicBezTo>
                    <a:pt x="15245" y="3736"/>
                    <a:pt x="12376" y="534"/>
                    <a:pt x="8640" y="67"/>
                  </a:cubicBezTo>
                  <a:cubicBezTo>
                    <a:pt x="8307" y="0"/>
                    <a:pt x="7973" y="0"/>
                    <a:pt x="76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42;p32">
              <a:extLst>
                <a:ext uri="{FF2B5EF4-FFF2-40B4-BE49-F238E27FC236}">
                  <a16:creationId xmlns:a16="http://schemas.microsoft.com/office/drawing/2014/main" id="{3FCC2C58-4B05-45AF-BC3F-A429BF7BC00E}"/>
                </a:ext>
              </a:extLst>
            </p:cNvPr>
            <p:cNvSpPr/>
            <p:nvPr/>
          </p:nvSpPr>
          <p:spPr>
            <a:xfrm>
              <a:off x="3956392" y="4076230"/>
              <a:ext cx="93907" cy="93907"/>
            </a:xfrm>
            <a:custGeom>
              <a:avLst/>
              <a:gdLst/>
              <a:ahLst/>
              <a:cxnLst/>
              <a:rect l="l" t="t" r="r" b="b"/>
              <a:pathLst>
                <a:path w="9541" h="9541" extrusionOk="0">
                  <a:moveTo>
                    <a:pt x="4771" y="1"/>
                  </a:moveTo>
                  <a:cubicBezTo>
                    <a:pt x="2135" y="1"/>
                    <a:pt x="0" y="2135"/>
                    <a:pt x="0" y="4771"/>
                  </a:cubicBezTo>
                  <a:cubicBezTo>
                    <a:pt x="0" y="4971"/>
                    <a:pt x="0" y="5171"/>
                    <a:pt x="34" y="5371"/>
                  </a:cubicBezTo>
                  <a:cubicBezTo>
                    <a:pt x="334" y="7739"/>
                    <a:pt x="2335" y="9541"/>
                    <a:pt x="4771" y="9541"/>
                  </a:cubicBezTo>
                  <a:cubicBezTo>
                    <a:pt x="7406" y="9541"/>
                    <a:pt x="9541" y="7406"/>
                    <a:pt x="9541" y="4771"/>
                  </a:cubicBezTo>
                  <a:cubicBezTo>
                    <a:pt x="9541" y="2336"/>
                    <a:pt x="7739" y="334"/>
                    <a:pt x="5371" y="34"/>
                  </a:cubicBezTo>
                  <a:cubicBezTo>
                    <a:pt x="5171" y="1"/>
                    <a:pt x="4971" y="1"/>
                    <a:pt x="4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43;p32">
              <a:extLst>
                <a:ext uri="{FF2B5EF4-FFF2-40B4-BE49-F238E27FC236}">
                  <a16:creationId xmlns:a16="http://schemas.microsoft.com/office/drawing/2014/main" id="{B70B9A44-681F-4FB6-9957-492EEDD93F13}"/>
                </a:ext>
              </a:extLst>
            </p:cNvPr>
            <p:cNvSpPr/>
            <p:nvPr/>
          </p:nvSpPr>
          <p:spPr>
            <a:xfrm>
              <a:off x="5063908" y="4377653"/>
              <a:ext cx="142825" cy="71585"/>
            </a:xfrm>
            <a:custGeom>
              <a:avLst/>
              <a:gdLst/>
              <a:ahLst/>
              <a:cxnLst/>
              <a:rect l="l" t="t" r="r" b="b"/>
              <a:pathLst>
                <a:path w="14511" h="7273" extrusionOk="0">
                  <a:moveTo>
                    <a:pt x="7239" y="1"/>
                  </a:moveTo>
                  <a:cubicBezTo>
                    <a:pt x="3236" y="1"/>
                    <a:pt x="0" y="3236"/>
                    <a:pt x="0" y="7272"/>
                  </a:cubicBezTo>
                  <a:lnTo>
                    <a:pt x="14511" y="7272"/>
                  </a:lnTo>
                  <a:cubicBezTo>
                    <a:pt x="14511" y="3236"/>
                    <a:pt x="11242" y="1"/>
                    <a:pt x="7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44;p32">
              <a:extLst>
                <a:ext uri="{FF2B5EF4-FFF2-40B4-BE49-F238E27FC236}">
                  <a16:creationId xmlns:a16="http://schemas.microsoft.com/office/drawing/2014/main" id="{10624C49-13F5-4398-BF38-996224DBCC3F}"/>
                </a:ext>
              </a:extLst>
            </p:cNvPr>
            <p:cNvSpPr/>
            <p:nvPr/>
          </p:nvSpPr>
          <p:spPr>
            <a:xfrm>
              <a:off x="5163070" y="4407863"/>
              <a:ext cx="82411" cy="41043"/>
            </a:xfrm>
            <a:custGeom>
              <a:avLst/>
              <a:gdLst/>
              <a:ahLst/>
              <a:cxnLst/>
              <a:rect l="l" t="t" r="r" b="b"/>
              <a:pathLst>
                <a:path w="8373" h="4170" extrusionOk="0">
                  <a:moveTo>
                    <a:pt x="4170" y="0"/>
                  </a:moveTo>
                  <a:cubicBezTo>
                    <a:pt x="1868" y="0"/>
                    <a:pt x="0" y="1868"/>
                    <a:pt x="0" y="4170"/>
                  </a:cubicBezTo>
                  <a:lnTo>
                    <a:pt x="8373" y="4170"/>
                  </a:lnTo>
                  <a:cubicBezTo>
                    <a:pt x="8373" y="1868"/>
                    <a:pt x="6505" y="0"/>
                    <a:pt x="4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45;p32">
              <a:extLst>
                <a:ext uri="{FF2B5EF4-FFF2-40B4-BE49-F238E27FC236}">
                  <a16:creationId xmlns:a16="http://schemas.microsoft.com/office/drawing/2014/main" id="{39E700C2-6A5A-4D73-A68D-5D473F60B93D}"/>
                </a:ext>
              </a:extLst>
            </p:cNvPr>
            <p:cNvSpPr/>
            <p:nvPr/>
          </p:nvSpPr>
          <p:spPr>
            <a:xfrm>
              <a:off x="3563356" y="4377653"/>
              <a:ext cx="142834" cy="71585"/>
            </a:xfrm>
            <a:custGeom>
              <a:avLst/>
              <a:gdLst/>
              <a:ahLst/>
              <a:cxnLst/>
              <a:rect l="l" t="t" r="r" b="b"/>
              <a:pathLst>
                <a:path w="14512" h="7273" extrusionOk="0">
                  <a:moveTo>
                    <a:pt x="7273" y="1"/>
                  </a:moveTo>
                  <a:cubicBezTo>
                    <a:pt x="3270" y="1"/>
                    <a:pt x="1" y="3236"/>
                    <a:pt x="1" y="7272"/>
                  </a:cubicBezTo>
                  <a:lnTo>
                    <a:pt x="14511" y="7272"/>
                  </a:lnTo>
                  <a:cubicBezTo>
                    <a:pt x="14511" y="3236"/>
                    <a:pt x="11276" y="1"/>
                    <a:pt x="7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46;p32">
              <a:extLst>
                <a:ext uri="{FF2B5EF4-FFF2-40B4-BE49-F238E27FC236}">
                  <a16:creationId xmlns:a16="http://schemas.microsoft.com/office/drawing/2014/main" id="{248C9364-0974-4300-AFF4-336D5618F1B4}"/>
                </a:ext>
              </a:extLst>
            </p:cNvPr>
            <p:cNvSpPr/>
            <p:nvPr/>
          </p:nvSpPr>
          <p:spPr>
            <a:xfrm>
              <a:off x="3662518" y="4407863"/>
              <a:ext cx="82746" cy="41043"/>
            </a:xfrm>
            <a:custGeom>
              <a:avLst/>
              <a:gdLst/>
              <a:ahLst/>
              <a:cxnLst/>
              <a:rect l="l" t="t" r="r" b="b"/>
              <a:pathLst>
                <a:path w="8407" h="4170" extrusionOk="0">
                  <a:moveTo>
                    <a:pt x="4204" y="0"/>
                  </a:moveTo>
                  <a:cubicBezTo>
                    <a:pt x="1869" y="0"/>
                    <a:pt x="1" y="1868"/>
                    <a:pt x="1" y="4170"/>
                  </a:cubicBezTo>
                  <a:lnTo>
                    <a:pt x="8407" y="4170"/>
                  </a:lnTo>
                  <a:cubicBezTo>
                    <a:pt x="8407" y="1868"/>
                    <a:pt x="6539" y="0"/>
                    <a:pt x="4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47;p32">
              <a:extLst>
                <a:ext uri="{FF2B5EF4-FFF2-40B4-BE49-F238E27FC236}">
                  <a16:creationId xmlns:a16="http://schemas.microsoft.com/office/drawing/2014/main" id="{F1F992C7-2690-4313-B78F-0BCACE8E5A21}"/>
                </a:ext>
              </a:extLst>
            </p:cNvPr>
            <p:cNvSpPr/>
            <p:nvPr/>
          </p:nvSpPr>
          <p:spPr>
            <a:xfrm>
              <a:off x="3873649" y="4407863"/>
              <a:ext cx="82746" cy="41043"/>
            </a:xfrm>
            <a:custGeom>
              <a:avLst/>
              <a:gdLst/>
              <a:ahLst/>
              <a:cxnLst/>
              <a:rect l="l" t="t" r="r" b="b"/>
              <a:pathLst>
                <a:path w="8407" h="4170" extrusionOk="0">
                  <a:moveTo>
                    <a:pt x="4203" y="0"/>
                  </a:moveTo>
                  <a:cubicBezTo>
                    <a:pt x="1868" y="0"/>
                    <a:pt x="0" y="1868"/>
                    <a:pt x="0" y="4170"/>
                  </a:cubicBezTo>
                  <a:lnTo>
                    <a:pt x="8406" y="4170"/>
                  </a:lnTo>
                  <a:cubicBezTo>
                    <a:pt x="8406" y="1868"/>
                    <a:pt x="6505" y="0"/>
                    <a:pt x="4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48;p32">
              <a:extLst>
                <a:ext uri="{FF2B5EF4-FFF2-40B4-BE49-F238E27FC236}">
                  <a16:creationId xmlns:a16="http://schemas.microsoft.com/office/drawing/2014/main" id="{89300C95-F19D-4307-9BA1-77C810FC61C9}"/>
                </a:ext>
              </a:extLst>
            </p:cNvPr>
            <p:cNvSpPr/>
            <p:nvPr/>
          </p:nvSpPr>
          <p:spPr>
            <a:xfrm>
              <a:off x="5462515" y="4407863"/>
              <a:ext cx="82746" cy="41043"/>
            </a:xfrm>
            <a:custGeom>
              <a:avLst/>
              <a:gdLst/>
              <a:ahLst/>
              <a:cxnLst/>
              <a:rect l="l" t="t" r="r" b="b"/>
              <a:pathLst>
                <a:path w="8407" h="4170" extrusionOk="0">
                  <a:moveTo>
                    <a:pt x="4204" y="0"/>
                  </a:moveTo>
                  <a:cubicBezTo>
                    <a:pt x="1902" y="0"/>
                    <a:pt x="1" y="1868"/>
                    <a:pt x="1" y="4170"/>
                  </a:cubicBezTo>
                  <a:lnTo>
                    <a:pt x="8407" y="4170"/>
                  </a:lnTo>
                  <a:cubicBezTo>
                    <a:pt x="8407" y="1868"/>
                    <a:pt x="6539" y="0"/>
                    <a:pt x="4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549;p32">
            <a:extLst>
              <a:ext uri="{FF2B5EF4-FFF2-40B4-BE49-F238E27FC236}">
                <a16:creationId xmlns:a16="http://schemas.microsoft.com/office/drawing/2014/main" id="{18E3DCFE-7BCA-448D-9F49-83277EFB9A8A}"/>
              </a:ext>
            </a:extLst>
          </p:cNvPr>
          <p:cNvGrpSpPr/>
          <p:nvPr/>
        </p:nvGrpSpPr>
        <p:grpSpPr>
          <a:xfrm>
            <a:off x="5101210" y="2229574"/>
            <a:ext cx="551157" cy="297074"/>
            <a:chOff x="3713084" y="1832967"/>
            <a:chExt cx="568691" cy="235429"/>
          </a:xfrm>
        </p:grpSpPr>
        <p:sp>
          <p:nvSpPr>
            <p:cNvPr id="184" name="Google Shape;1550;p32">
              <a:extLst>
                <a:ext uri="{FF2B5EF4-FFF2-40B4-BE49-F238E27FC236}">
                  <a16:creationId xmlns:a16="http://schemas.microsoft.com/office/drawing/2014/main" id="{A66DAA55-3923-4186-A04B-AA5038699D2A}"/>
                </a:ext>
              </a:extLst>
            </p:cNvPr>
            <p:cNvSpPr/>
            <p:nvPr/>
          </p:nvSpPr>
          <p:spPr>
            <a:xfrm>
              <a:off x="4009251" y="1864161"/>
              <a:ext cx="145128" cy="66653"/>
            </a:xfrm>
            <a:custGeom>
              <a:avLst/>
              <a:gdLst/>
              <a:ahLst/>
              <a:cxnLst/>
              <a:rect l="l" t="t" r="r" b="b"/>
              <a:pathLst>
                <a:path w="14745" h="6772" extrusionOk="0">
                  <a:moveTo>
                    <a:pt x="7373" y="0"/>
                  </a:moveTo>
                  <a:cubicBezTo>
                    <a:pt x="3503" y="0"/>
                    <a:pt x="335" y="3002"/>
                    <a:pt x="1" y="6772"/>
                  </a:cubicBezTo>
                  <a:lnTo>
                    <a:pt x="14745" y="6772"/>
                  </a:lnTo>
                  <a:cubicBezTo>
                    <a:pt x="14411" y="3002"/>
                    <a:pt x="1124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51;p32">
              <a:extLst>
                <a:ext uri="{FF2B5EF4-FFF2-40B4-BE49-F238E27FC236}">
                  <a16:creationId xmlns:a16="http://schemas.microsoft.com/office/drawing/2014/main" id="{F36DFE9B-7A43-46D8-9EE3-59A562395D2A}"/>
                </a:ext>
              </a:extLst>
            </p:cNvPr>
            <p:cNvSpPr/>
            <p:nvPr/>
          </p:nvSpPr>
          <p:spPr>
            <a:xfrm>
              <a:off x="3784340" y="2001732"/>
              <a:ext cx="145128" cy="66663"/>
            </a:xfrm>
            <a:custGeom>
              <a:avLst/>
              <a:gdLst/>
              <a:ahLst/>
              <a:cxnLst/>
              <a:rect l="l" t="t" r="r" b="b"/>
              <a:pathLst>
                <a:path w="14745" h="6773" extrusionOk="0">
                  <a:moveTo>
                    <a:pt x="7372" y="1"/>
                  </a:moveTo>
                  <a:cubicBezTo>
                    <a:pt x="3503" y="1"/>
                    <a:pt x="334" y="2970"/>
                    <a:pt x="0" y="6772"/>
                  </a:cubicBezTo>
                  <a:lnTo>
                    <a:pt x="14744" y="6772"/>
                  </a:lnTo>
                  <a:cubicBezTo>
                    <a:pt x="14411" y="2970"/>
                    <a:pt x="11242" y="1"/>
                    <a:pt x="7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52;p32">
              <a:extLst>
                <a:ext uri="{FF2B5EF4-FFF2-40B4-BE49-F238E27FC236}">
                  <a16:creationId xmlns:a16="http://schemas.microsoft.com/office/drawing/2014/main" id="{6EA51F9F-2051-4B0D-A21B-1D498EE8F960}"/>
                </a:ext>
              </a:extLst>
            </p:cNvPr>
            <p:cNvSpPr/>
            <p:nvPr/>
          </p:nvSpPr>
          <p:spPr>
            <a:xfrm>
              <a:off x="3713084" y="2017825"/>
              <a:ext cx="110000" cy="50571"/>
            </a:xfrm>
            <a:custGeom>
              <a:avLst/>
              <a:gdLst/>
              <a:ahLst/>
              <a:cxnLst/>
              <a:rect l="l" t="t" r="r" b="b"/>
              <a:pathLst>
                <a:path w="11176" h="5138" extrusionOk="0">
                  <a:moveTo>
                    <a:pt x="5605" y="0"/>
                  </a:moveTo>
                  <a:cubicBezTo>
                    <a:pt x="2669" y="0"/>
                    <a:pt x="268" y="2269"/>
                    <a:pt x="1" y="5137"/>
                  </a:cubicBezTo>
                  <a:lnTo>
                    <a:pt x="11175" y="5137"/>
                  </a:lnTo>
                  <a:cubicBezTo>
                    <a:pt x="10942" y="2269"/>
                    <a:pt x="8540" y="0"/>
                    <a:pt x="5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53;p32">
              <a:extLst>
                <a:ext uri="{FF2B5EF4-FFF2-40B4-BE49-F238E27FC236}">
                  <a16:creationId xmlns:a16="http://schemas.microsoft.com/office/drawing/2014/main" id="{15138D71-A872-4A36-8493-71B70FC3755F}"/>
                </a:ext>
              </a:extLst>
            </p:cNvPr>
            <p:cNvSpPr/>
            <p:nvPr/>
          </p:nvSpPr>
          <p:spPr>
            <a:xfrm>
              <a:off x="3865439" y="1967585"/>
              <a:ext cx="219980" cy="100807"/>
            </a:xfrm>
            <a:custGeom>
              <a:avLst/>
              <a:gdLst/>
              <a:ahLst/>
              <a:cxnLst/>
              <a:rect l="l" t="t" r="r" b="b"/>
              <a:pathLst>
                <a:path w="22350" h="10242" extrusionOk="0">
                  <a:moveTo>
                    <a:pt x="11175" y="1"/>
                  </a:moveTo>
                  <a:cubicBezTo>
                    <a:pt x="5304" y="1"/>
                    <a:pt x="501" y="4504"/>
                    <a:pt x="1" y="10241"/>
                  </a:cubicBezTo>
                  <a:lnTo>
                    <a:pt x="22350" y="10241"/>
                  </a:lnTo>
                  <a:cubicBezTo>
                    <a:pt x="21849" y="4504"/>
                    <a:pt x="17013" y="1"/>
                    <a:pt x="11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54;p32">
              <a:extLst>
                <a:ext uri="{FF2B5EF4-FFF2-40B4-BE49-F238E27FC236}">
                  <a16:creationId xmlns:a16="http://schemas.microsoft.com/office/drawing/2014/main" id="{81D6A264-65DC-4AAA-8538-187FF5E06E78}"/>
                </a:ext>
              </a:extLst>
            </p:cNvPr>
            <p:cNvSpPr/>
            <p:nvPr/>
          </p:nvSpPr>
          <p:spPr>
            <a:xfrm>
              <a:off x="4062120" y="1832967"/>
              <a:ext cx="219655" cy="100472"/>
            </a:xfrm>
            <a:custGeom>
              <a:avLst/>
              <a:gdLst/>
              <a:ahLst/>
              <a:cxnLst/>
              <a:rect l="l" t="t" r="r" b="b"/>
              <a:pathLst>
                <a:path w="22317" h="10208" extrusionOk="0">
                  <a:moveTo>
                    <a:pt x="11175" y="0"/>
                  </a:moveTo>
                  <a:cubicBezTo>
                    <a:pt x="5304" y="0"/>
                    <a:pt x="501" y="4503"/>
                    <a:pt x="0" y="10207"/>
                  </a:cubicBezTo>
                  <a:lnTo>
                    <a:pt x="22316" y="10207"/>
                  </a:lnTo>
                  <a:cubicBezTo>
                    <a:pt x="21816" y="4470"/>
                    <a:pt x="17013" y="0"/>
                    <a:pt x="1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555;p32">
            <a:extLst>
              <a:ext uri="{FF2B5EF4-FFF2-40B4-BE49-F238E27FC236}">
                <a16:creationId xmlns:a16="http://schemas.microsoft.com/office/drawing/2014/main" id="{27999BC6-EA13-4715-9ED0-1D09A32C91EA}"/>
              </a:ext>
            </a:extLst>
          </p:cNvPr>
          <p:cNvGrpSpPr/>
          <p:nvPr/>
        </p:nvGrpSpPr>
        <p:grpSpPr>
          <a:xfrm>
            <a:off x="6374212" y="3549195"/>
            <a:ext cx="360541" cy="127208"/>
            <a:chOff x="4986086" y="3152588"/>
            <a:chExt cx="372011" cy="100811"/>
          </a:xfrm>
        </p:grpSpPr>
        <p:sp>
          <p:nvSpPr>
            <p:cNvPr id="190" name="Google Shape;1556;p32">
              <a:extLst>
                <a:ext uri="{FF2B5EF4-FFF2-40B4-BE49-F238E27FC236}">
                  <a16:creationId xmlns:a16="http://schemas.microsoft.com/office/drawing/2014/main" id="{060A7454-8079-4C15-AD32-615C8C87E8B2}"/>
                </a:ext>
              </a:extLst>
            </p:cNvPr>
            <p:cNvSpPr/>
            <p:nvPr/>
          </p:nvSpPr>
          <p:spPr>
            <a:xfrm>
              <a:off x="5057343" y="3186735"/>
              <a:ext cx="145118" cy="66663"/>
            </a:xfrm>
            <a:custGeom>
              <a:avLst/>
              <a:gdLst/>
              <a:ahLst/>
              <a:cxnLst/>
              <a:rect l="l" t="t" r="r" b="b"/>
              <a:pathLst>
                <a:path w="14744" h="6773" extrusionOk="0">
                  <a:moveTo>
                    <a:pt x="7372" y="1"/>
                  </a:moveTo>
                  <a:cubicBezTo>
                    <a:pt x="3503" y="1"/>
                    <a:pt x="334" y="2970"/>
                    <a:pt x="0" y="6772"/>
                  </a:cubicBezTo>
                  <a:lnTo>
                    <a:pt x="14744" y="6772"/>
                  </a:lnTo>
                  <a:cubicBezTo>
                    <a:pt x="14410" y="2970"/>
                    <a:pt x="11241" y="1"/>
                    <a:pt x="7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57;p32">
              <a:extLst>
                <a:ext uri="{FF2B5EF4-FFF2-40B4-BE49-F238E27FC236}">
                  <a16:creationId xmlns:a16="http://schemas.microsoft.com/office/drawing/2014/main" id="{4714CB30-B517-4E23-AEFB-8BD40D7C8FFC}"/>
                </a:ext>
              </a:extLst>
            </p:cNvPr>
            <p:cNvSpPr/>
            <p:nvPr/>
          </p:nvSpPr>
          <p:spPr>
            <a:xfrm>
              <a:off x="4986086" y="3202828"/>
              <a:ext cx="110000" cy="50571"/>
            </a:xfrm>
            <a:custGeom>
              <a:avLst/>
              <a:gdLst/>
              <a:ahLst/>
              <a:cxnLst/>
              <a:rect l="l" t="t" r="r" b="b"/>
              <a:pathLst>
                <a:path w="11176" h="5138" extrusionOk="0">
                  <a:moveTo>
                    <a:pt x="5571" y="0"/>
                  </a:moveTo>
                  <a:cubicBezTo>
                    <a:pt x="2636" y="0"/>
                    <a:pt x="267" y="2269"/>
                    <a:pt x="1" y="5137"/>
                  </a:cubicBezTo>
                  <a:lnTo>
                    <a:pt x="11175" y="5137"/>
                  </a:lnTo>
                  <a:cubicBezTo>
                    <a:pt x="10908" y="2269"/>
                    <a:pt x="8507" y="0"/>
                    <a:pt x="55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58;p32">
              <a:extLst>
                <a:ext uri="{FF2B5EF4-FFF2-40B4-BE49-F238E27FC236}">
                  <a16:creationId xmlns:a16="http://schemas.microsoft.com/office/drawing/2014/main" id="{6753C2FF-63D9-484A-BC64-1417CCA54BD8}"/>
                </a:ext>
              </a:extLst>
            </p:cNvPr>
            <p:cNvSpPr/>
            <p:nvPr/>
          </p:nvSpPr>
          <p:spPr>
            <a:xfrm>
              <a:off x="5138442" y="3152588"/>
              <a:ext cx="219655" cy="100807"/>
            </a:xfrm>
            <a:custGeom>
              <a:avLst/>
              <a:gdLst/>
              <a:ahLst/>
              <a:cxnLst/>
              <a:rect l="l" t="t" r="r" b="b"/>
              <a:pathLst>
                <a:path w="22317" h="10242" extrusionOk="0">
                  <a:moveTo>
                    <a:pt x="11142" y="1"/>
                  </a:moveTo>
                  <a:cubicBezTo>
                    <a:pt x="5304" y="1"/>
                    <a:pt x="501" y="4504"/>
                    <a:pt x="0" y="10241"/>
                  </a:cubicBezTo>
                  <a:lnTo>
                    <a:pt x="22316" y="10241"/>
                  </a:lnTo>
                  <a:cubicBezTo>
                    <a:pt x="21816" y="4504"/>
                    <a:pt x="17012" y="1"/>
                    <a:pt x="11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559;p32">
            <a:extLst>
              <a:ext uri="{FF2B5EF4-FFF2-40B4-BE49-F238E27FC236}">
                <a16:creationId xmlns:a16="http://schemas.microsoft.com/office/drawing/2014/main" id="{1C03A0B7-612B-44F5-8AA6-70FD282C7ED5}"/>
              </a:ext>
            </a:extLst>
          </p:cNvPr>
          <p:cNvGrpSpPr/>
          <p:nvPr/>
        </p:nvGrpSpPr>
        <p:grpSpPr>
          <a:xfrm>
            <a:off x="4438940" y="4086377"/>
            <a:ext cx="1426576" cy="417194"/>
            <a:chOff x="3050813" y="3689770"/>
            <a:chExt cx="1471959" cy="330623"/>
          </a:xfrm>
        </p:grpSpPr>
        <p:sp>
          <p:nvSpPr>
            <p:cNvPr id="194" name="Google Shape;1560;p32">
              <a:extLst>
                <a:ext uri="{FF2B5EF4-FFF2-40B4-BE49-F238E27FC236}">
                  <a16:creationId xmlns:a16="http://schemas.microsoft.com/office/drawing/2014/main" id="{D04F5BC7-1840-47D0-9268-E67235D492B4}"/>
                </a:ext>
              </a:extLst>
            </p:cNvPr>
            <p:cNvSpPr/>
            <p:nvPr/>
          </p:nvSpPr>
          <p:spPr>
            <a:xfrm>
              <a:off x="4214800" y="3689770"/>
              <a:ext cx="307972" cy="295492"/>
            </a:xfrm>
            <a:custGeom>
              <a:avLst/>
              <a:gdLst/>
              <a:ahLst/>
              <a:cxnLst/>
              <a:rect l="l" t="t" r="r" b="b"/>
              <a:pathLst>
                <a:path w="31290" h="30022" extrusionOk="0">
                  <a:moveTo>
                    <a:pt x="1" y="0"/>
                  </a:moveTo>
                  <a:lnTo>
                    <a:pt x="1" y="30022"/>
                  </a:lnTo>
                  <a:lnTo>
                    <a:pt x="31290" y="30022"/>
                  </a:lnTo>
                  <a:lnTo>
                    <a:pt x="31290" y="0"/>
                  </a:lnTo>
                  <a:close/>
                </a:path>
              </a:pathLst>
            </a:custGeom>
            <a:solidFill>
              <a:srgbClr val="FDC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61;p32">
              <a:extLst>
                <a:ext uri="{FF2B5EF4-FFF2-40B4-BE49-F238E27FC236}">
                  <a16:creationId xmlns:a16="http://schemas.microsoft.com/office/drawing/2014/main" id="{075BE9BA-4D0D-46F3-9FA5-21E0F18852A2}"/>
                </a:ext>
              </a:extLst>
            </p:cNvPr>
            <p:cNvSpPr/>
            <p:nvPr/>
          </p:nvSpPr>
          <p:spPr>
            <a:xfrm>
              <a:off x="3050813" y="3725226"/>
              <a:ext cx="1113334" cy="295167"/>
            </a:xfrm>
            <a:custGeom>
              <a:avLst/>
              <a:gdLst/>
              <a:ahLst/>
              <a:cxnLst/>
              <a:rect l="l" t="t" r="r" b="b"/>
              <a:pathLst>
                <a:path w="113115" h="29989" extrusionOk="0">
                  <a:moveTo>
                    <a:pt x="10641" y="1"/>
                  </a:moveTo>
                  <a:lnTo>
                    <a:pt x="0" y="15011"/>
                  </a:lnTo>
                  <a:lnTo>
                    <a:pt x="10641" y="29989"/>
                  </a:lnTo>
                  <a:lnTo>
                    <a:pt x="113115" y="29989"/>
                  </a:lnTo>
                  <a:lnTo>
                    <a:pt x="113115" y="1"/>
                  </a:lnTo>
                  <a:close/>
                </a:path>
              </a:pathLst>
            </a:custGeom>
            <a:solidFill>
              <a:srgbClr val="FDC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62;p32">
              <a:extLst>
                <a:ext uri="{FF2B5EF4-FFF2-40B4-BE49-F238E27FC236}">
                  <a16:creationId xmlns:a16="http://schemas.microsoft.com/office/drawing/2014/main" id="{EB18CA32-0213-4F8E-B025-11A45E10D1D4}"/>
                </a:ext>
              </a:extLst>
            </p:cNvPr>
            <p:cNvSpPr/>
            <p:nvPr/>
          </p:nvSpPr>
          <p:spPr>
            <a:xfrm>
              <a:off x="4164235" y="3689770"/>
              <a:ext cx="50571" cy="330619"/>
            </a:xfrm>
            <a:custGeom>
              <a:avLst/>
              <a:gdLst/>
              <a:ahLst/>
              <a:cxnLst/>
              <a:rect l="l" t="t" r="r" b="b"/>
              <a:pathLst>
                <a:path w="5138" h="33591" extrusionOk="0">
                  <a:moveTo>
                    <a:pt x="5138" y="0"/>
                  </a:moveTo>
                  <a:lnTo>
                    <a:pt x="1" y="3603"/>
                  </a:lnTo>
                  <a:lnTo>
                    <a:pt x="1" y="33591"/>
                  </a:lnTo>
                  <a:lnTo>
                    <a:pt x="5138" y="30022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F14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1571;p32">
            <a:extLst>
              <a:ext uri="{FF2B5EF4-FFF2-40B4-BE49-F238E27FC236}">
                <a16:creationId xmlns:a16="http://schemas.microsoft.com/office/drawing/2014/main" id="{F1B5BB5A-DB44-41FA-965C-C88470096999}"/>
              </a:ext>
            </a:extLst>
          </p:cNvPr>
          <p:cNvGrpSpPr/>
          <p:nvPr/>
        </p:nvGrpSpPr>
        <p:grpSpPr>
          <a:xfrm flipH="1">
            <a:off x="4438979" y="2520141"/>
            <a:ext cx="1426509" cy="417193"/>
            <a:chOff x="4617029" y="2521510"/>
            <a:chExt cx="1471889" cy="330622"/>
          </a:xfrm>
          <a:solidFill>
            <a:srgbClr val="F98167"/>
          </a:solidFill>
        </p:grpSpPr>
        <p:sp>
          <p:nvSpPr>
            <p:cNvPr id="206" name="Google Shape;1572;p32">
              <a:extLst>
                <a:ext uri="{FF2B5EF4-FFF2-40B4-BE49-F238E27FC236}">
                  <a16:creationId xmlns:a16="http://schemas.microsoft.com/office/drawing/2014/main" id="{53056A06-550B-4B89-93E5-1DB8D3C9BB07}"/>
                </a:ext>
              </a:extLst>
            </p:cNvPr>
            <p:cNvSpPr/>
            <p:nvPr/>
          </p:nvSpPr>
          <p:spPr>
            <a:xfrm>
              <a:off x="4617029" y="2521510"/>
              <a:ext cx="307962" cy="295167"/>
            </a:xfrm>
            <a:custGeom>
              <a:avLst/>
              <a:gdLst/>
              <a:ahLst/>
              <a:cxnLst/>
              <a:rect l="l" t="t" r="r" b="b"/>
              <a:pathLst>
                <a:path w="31289" h="29989" extrusionOk="0">
                  <a:moveTo>
                    <a:pt x="0" y="0"/>
                  </a:moveTo>
                  <a:lnTo>
                    <a:pt x="0" y="29988"/>
                  </a:lnTo>
                  <a:lnTo>
                    <a:pt x="31289" y="29988"/>
                  </a:lnTo>
                  <a:lnTo>
                    <a:pt x="312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73;p32">
              <a:extLst>
                <a:ext uri="{FF2B5EF4-FFF2-40B4-BE49-F238E27FC236}">
                  <a16:creationId xmlns:a16="http://schemas.microsoft.com/office/drawing/2014/main" id="{71F521A7-A1FC-4E50-B890-34643EE1CA74}"/>
                </a:ext>
              </a:extLst>
            </p:cNvPr>
            <p:cNvSpPr/>
            <p:nvPr/>
          </p:nvSpPr>
          <p:spPr>
            <a:xfrm>
              <a:off x="4975584" y="2556641"/>
              <a:ext cx="1113334" cy="295492"/>
            </a:xfrm>
            <a:custGeom>
              <a:avLst/>
              <a:gdLst/>
              <a:ahLst/>
              <a:cxnLst/>
              <a:rect l="l" t="t" r="r" b="b"/>
              <a:pathLst>
                <a:path w="113115" h="30022" extrusionOk="0">
                  <a:moveTo>
                    <a:pt x="0" y="0"/>
                  </a:moveTo>
                  <a:lnTo>
                    <a:pt x="0" y="30022"/>
                  </a:lnTo>
                  <a:lnTo>
                    <a:pt x="102473" y="30022"/>
                  </a:lnTo>
                  <a:lnTo>
                    <a:pt x="113114" y="15011"/>
                  </a:lnTo>
                  <a:lnTo>
                    <a:pt x="1024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74;p32">
              <a:extLst>
                <a:ext uri="{FF2B5EF4-FFF2-40B4-BE49-F238E27FC236}">
                  <a16:creationId xmlns:a16="http://schemas.microsoft.com/office/drawing/2014/main" id="{226DA320-154C-41B8-9DFD-0F1F65B2D302}"/>
                </a:ext>
              </a:extLst>
            </p:cNvPr>
            <p:cNvSpPr/>
            <p:nvPr/>
          </p:nvSpPr>
          <p:spPr>
            <a:xfrm>
              <a:off x="4925018" y="2521510"/>
              <a:ext cx="50561" cy="330619"/>
            </a:xfrm>
            <a:custGeom>
              <a:avLst/>
              <a:gdLst/>
              <a:ahLst/>
              <a:cxnLst/>
              <a:rect l="l" t="t" r="r" b="b"/>
              <a:pathLst>
                <a:path w="5137" h="33591" extrusionOk="0">
                  <a:moveTo>
                    <a:pt x="0" y="0"/>
                  </a:moveTo>
                  <a:lnTo>
                    <a:pt x="0" y="30022"/>
                  </a:lnTo>
                  <a:lnTo>
                    <a:pt x="5137" y="33591"/>
                  </a:lnTo>
                  <a:lnTo>
                    <a:pt x="5137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4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1575;p32">
            <a:extLst>
              <a:ext uri="{FF2B5EF4-FFF2-40B4-BE49-F238E27FC236}">
                <a16:creationId xmlns:a16="http://schemas.microsoft.com/office/drawing/2014/main" id="{B524D189-0437-4B19-9941-552902CC1431}"/>
              </a:ext>
            </a:extLst>
          </p:cNvPr>
          <p:cNvGrpSpPr/>
          <p:nvPr/>
        </p:nvGrpSpPr>
        <p:grpSpPr>
          <a:xfrm>
            <a:off x="6006140" y="2124171"/>
            <a:ext cx="1426509" cy="417206"/>
            <a:chOff x="4618014" y="1727564"/>
            <a:chExt cx="1471889" cy="330632"/>
          </a:xfrm>
          <a:solidFill>
            <a:srgbClr val="ED2E5B"/>
          </a:solidFill>
        </p:grpSpPr>
        <p:sp>
          <p:nvSpPr>
            <p:cNvPr id="210" name="Google Shape;1576;p32">
              <a:extLst>
                <a:ext uri="{FF2B5EF4-FFF2-40B4-BE49-F238E27FC236}">
                  <a16:creationId xmlns:a16="http://schemas.microsoft.com/office/drawing/2014/main" id="{25257047-5E26-4660-9BF9-6346FFB6F78F}"/>
                </a:ext>
              </a:extLst>
            </p:cNvPr>
            <p:cNvSpPr/>
            <p:nvPr/>
          </p:nvSpPr>
          <p:spPr>
            <a:xfrm>
              <a:off x="4618014" y="1727564"/>
              <a:ext cx="307637" cy="295492"/>
            </a:xfrm>
            <a:custGeom>
              <a:avLst/>
              <a:gdLst/>
              <a:ahLst/>
              <a:cxnLst/>
              <a:rect l="l" t="t" r="r" b="b"/>
              <a:pathLst>
                <a:path w="31256" h="30022" extrusionOk="0">
                  <a:moveTo>
                    <a:pt x="0" y="0"/>
                  </a:moveTo>
                  <a:lnTo>
                    <a:pt x="0" y="30022"/>
                  </a:lnTo>
                  <a:lnTo>
                    <a:pt x="31256" y="30022"/>
                  </a:lnTo>
                  <a:lnTo>
                    <a:pt x="312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77;p32">
              <a:extLst>
                <a:ext uri="{FF2B5EF4-FFF2-40B4-BE49-F238E27FC236}">
                  <a16:creationId xmlns:a16="http://schemas.microsoft.com/office/drawing/2014/main" id="{E2A6D88D-9F90-447D-BC01-CA92A5D38FD7}"/>
                </a:ext>
              </a:extLst>
            </p:cNvPr>
            <p:cNvSpPr/>
            <p:nvPr/>
          </p:nvSpPr>
          <p:spPr>
            <a:xfrm>
              <a:off x="4976568" y="1763030"/>
              <a:ext cx="1113334" cy="295167"/>
            </a:xfrm>
            <a:custGeom>
              <a:avLst/>
              <a:gdLst/>
              <a:ahLst/>
              <a:cxnLst/>
              <a:rect l="l" t="t" r="r" b="b"/>
              <a:pathLst>
                <a:path w="113115" h="29989" extrusionOk="0">
                  <a:moveTo>
                    <a:pt x="0" y="0"/>
                  </a:moveTo>
                  <a:lnTo>
                    <a:pt x="0" y="29988"/>
                  </a:lnTo>
                  <a:lnTo>
                    <a:pt x="102440" y="29988"/>
                  </a:lnTo>
                  <a:lnTo>
                    <a:pt x="113114" y="15011"/>
                  </a:lnTo>
                  <a:lnTo>
                    <a:pt x="1024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78;p32">
              <a:extLst>
                <a:ext uri="{FF2B5EF4-FFF2-40B4-BE49-F238E27FC236}">
                  <a16:creationId xmlns:a16="http://schemas.microsoft.com/office/drawing/2014/main" id="{7DDDF3B2-00E7-4C00-A5D8-D569CF22AFC8}"/>
                </a:ext>
              </a:extLst>
            </p:cNvPr>
            <p:cNvSpPr/>
            <p:nvPr/>
          </p:nvSpPr>
          <p:spPr>
            <a:xfrm>
              <a:off x="4926003" y="1727564"/>
              <a:ext cx="50571" cy="330629"/>
            </a:xfrm>
            <a:custGeom>
              <a:avLst/>
              <a:gdLst/>
              <a:ahLst/>
              <a:cxnLst/>
              <a:rect l="l" t="t" r="r" b="b"/>
              <a:pathLst>
                <a:path w="5138" h="33592" extrusionOk="0">
                  <a:moveTo>
                    <a:pt x="0" y="0"/>
                  </a:moveTo>
                  <a:lnTo>
                    <a:pt x="0" y="30022"/>
                  </a:lnTo>
                  <a:lnTo>
                    <a:pt x="5137" y="33591"/>
                  </a:lnTo>
                  <a:lnTo>
                    <a:pt x="5137" y="3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1591;p32">
            <a:extLst>
              <a:ext uri="{FF2B5EF4-FFF2-40B4-BE49-F238E27FC236}">
                <a16:creationId xmlns:a16="http://schemas.microsoft.com/office/drawing/2014/main" id="{E01F9C7C-46F1-48F2-AD48-46E03BDEB1DF}"/>
              </a:ext>
            </a:extLst>
          </p:cNvPr>
          <p:cNvGrpSpPr/>
          <p:nvPr/>
        </p:nvGrpSpPr>
        <p:grpSpPr>
          <a:xfrm flipH="1">
            <a:off x="6049177" y="3418596"/>
            <a:ext cx="1426576" cy="417206"/>
            <a:chOff x="3055409" y="2120265"/>
            <a:chExt cx="1471959" cy="330632"/>
          </a:xfrm>
          <a:solidFill>
            <a:srgbClr val="F35661"/>
          </a:solidFill>
        </p:grpSpPr>
        <p:sp>
          <p:nvSpPr>
            <p:cNvPr id="214" name="Google Shape;1592;p32">
              <a:extLst>
                <a:ext uri="{FF2B5EF4-FFF2-40B4-BE49-F238E27FC236}">
                  <a16:creationId xmlns:a16="http://schemas.microsoft.com/office/drawing/2014/main" id="{9998AEDE-FC10-4A21-AB6B-614F25835F3F}"/>
                </a:ext>
              </a:extLst>
            </p:cNvPr>
            <p:cNvSpPr/>
            <p:nvPr/>
          </p:nvSpPr>
          <p:spPr>
            <a:xfrm>
              <a:off x="4219397" y="2120265"/>
              <a:ext cx="307972" cy="295167"/>
            </a:xfrm>
            <a:custGeom>
              <a:avLst/>
              <a:gdLst/>
              <a:ahLst/>
              <a:cxnLst/>
              <a:rect l="l" t="t" r="r" b="b"/>
              <a:pathLst>
                <a:path w="31290" h="29989" extrusionOk="0">
                  <a:moveTo>
                    <a:pt x="1" y="1"/>
                  </a:moveTo>
                  <a:lnTo>
                    <a:pt x="1" y="29989"/>
                  </a:lnTo>
                  <a:lnTo>
                    <a:pt x="31290" y="29989"/>
                  </a:lnTo>
                  <a:lnTo>
                    <a:pt x="312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93;p32">
              <a:extLst>
                <a:ext uri="{FF2B5EF4-FFF2-40B4-BE49-F238E27FC236}">
                  <a16:creationId xmlns:a16="http://schemas.microsoft.com/office/drawing/2014/main" id="{97D4B597-DE03-4F2B-8A0C-48E928F115CF}"/>
                </a:ext>
              </a:extLst>
            </p:cNvPr>
            <p:cNvSpPr/>
            <p:nvPr/>
          </p:nvSpPr>
          <p:spPr>
            <a:xfrm>
              <a:off x="3055409" y="2155396"/>
              <a:ext cx="1113334" cy="295501"/>
            </a:xfrm>
            <a:custGeom>
              <a:avLst/>
              <a:gdLst/>
              <a:ahLst/>
              <a:cxnLst/>
              <a:rect l="l" t="t" r="r" b="b"/>
              <a:pathLst>
                <a:path w="113115" h="30023" extrusionOk="0">
                  <a:moveTo>
                    <a:pt x="10641" y="1"/>
                  </a:moveTo>
                  <a:lnTo>
                    <a:pt x="0" y="15012"/>
                  </a:lnTo>
                  <a:lnTo>
                    <a:pt x="10641" y="30022"/>
                  </a:lnTo>
                  <a:lnTo>
                    <a:pt x="113115" y="30022"/>
                  </a:lnTo>
                  <a:lnTo>
                    <a:pt x="1131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94;p32">
              <a:extLst>
                <a:ext uri="{FF2B5EF4-FFF2-40B4-BE49-F238E27FC236}">
                  <a16:creationId xmlns:a16="http://schemas.microsoft.com/office/drawing/2014/main" id="{0198E70C-856E-4783-A512-FCA04B3A51E1}"/>
                </a:ext>
              </a:extLst>
            </p:cNvPr>
            <p:cNvSpPr/>
            <p:nvPr/>
          </p:nvSpPr>
          <p:spPr>
            <a:xfrm>
              <a:off x="4168831" y="2120265"/>
              <a:ext cx="50571" cy="330629"/>
            </a:xfrm>
            <a:custGeom>
              <a:avLst/>
              <a:gdLst/>
              <a:ahLst/>
              <a:cxnLst/>
              <a:rect l="l" t="t" r="r" b="b"/>
              <a:pathLst>
                <a:path w="5138" h="33592" extrusionOk="0">
                  <a:moveTo>
                    <a:pt x="5138" y="1"/>
                  </a:moveTo>
                  <a:lnTo>
                    <a:pt x="1" y="3570"/>
                  </a:lnTo>
                  <a:lnTo>
                    <a:pt x="1" y="33591"/>
                  </a:lnTo>
                  <a:lnTo>
                    <a:pt x="5138" y="29989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ZoneTexte 216">
            <a:extLst>
              <a:ext uri="{FF2B5EF4-FFF2-40B4-BE49-F238E27FC236}">
                <a16:creationId xmlns:a16="http://schemas.microsoft.com/office/drawing/2014/main" id="{B3354FF0-1EE0-4EEB-93CF-AAFEEA1C39CA}"/>
              </a:ext>
            </a:extLst>
          </p:cNvPr>
          <p:cNvSpPr txBox="1"/>
          <p:nvPr/>
        </p:nvSpPr>
        <p:spPr>
          <a:xfrm flipH="1">
            <a:off x="7652856" y="2081870"/>
            <a:ext cx="413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EF415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 à Paris (I-VII-XVI-XVII)</a:t>
            </a:r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CF9CE979-97FC-4747-84D5-159BD753192F}"/>
              </a:ext>
            </a:extLst>
          </p:cNvPr>
          <p:cNvSpPr txBox="1"/>
          <p:nvPr/>
        </p:nvSpPr>
        <p:spPr>
          <a:xfrm flipH="1">
            <a:off x="136079" y="2474225"/>
            <a:ext cx="450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9816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Vendus entre 6,6 et 9 M€</a:t>
            </a:r>
          </a:p>
        </p:txBody>
      </p:sp>
      <p:sp>
        <p:nvSpPr>
          <p:cNvPr id="220" name="ZoneTexte 219">
            <a:extLst>
              <a:ext uri="{FF2B5EF4-FFF2-40B4-BE49-F238E27FC236}">
                <a16:creationId xmlns:a16="http://schemas.microsoft.com/office/drawing/2014/main" id="{6E67CA2A-2954-476A-B332-6FBCCE53B23E}"/>
              </a:ext>
            </a:extLst>
          </p:cNvPr>
          <p:cNvSpPr txBox="1"/>
          <p:nvPr/>
        </p:nvSpPr>
        <p:spPr>
          <a:xfrm flipH="1">
            <a:off x="7652861" y="3424202"/>
            <a:ext cx="2951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356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9 m² à 361 m²</a:t>
            </a:r>
          </a:p>
        </p:txBody>
      </p:sp>
      <p:sp>
        <p:nvSpPr>
          <p:cNvPr id="221" name="ZoneTexte 220">
            <a:extLst>
              <a:ext uri="{FF2B5EF4-FFF2-40B4-BE49-F238E27FC236}">
                <a16:creationId xmlns:a16="http://schemas.microsoft.com/office/drawing/2014/main" id="{1C71F4B7-6BF7-4734-8761-1B1C0C07269E}"/>
              </a:ext>
            </a:extLst>
          </p:cNvPr>
          <p:cNvSpPr txBox="1"/>
          <p:nvPr/>
        </p:nvSpPr>
        <p:spPr>
          <a:xfrm flipH="1">
            <a:off x="180617" y="3795755"/>
            <a:ext cx="4504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DC9B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Ces données sont à prendre avec précaution</a:t>
            </a:r>
          </a:p>
        </p:txBody>
      </p:sp>
    </p:spTree>
    <p:extLst>
      <p:ext uri="{BB962C8B-B14F-4D97-AF65-F5344CB8AC3E}">
        <p14:creationId xmlns:p14="http://schemas.microsoft.com/office/powerpoint/2010/main" val="377780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DFE559D6-EFF5-4CCB-A407-8F3BC01982C1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D069D30-8DE3-4004-AA75-71483B517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BC8B5258-D11F-415F-ACB3-BA85D80BFE1D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18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7BE3083-3C73-4B32-A8C1-CAD88EF8CDEF}"/>
              </a:ext>
            </a:extLst>
          </p:cNvPr>
          <p:cNvSpPr txBox="1"/>
          <p:nvPr/>
        </p:nvSpPr>
        <p:spPr>
          <a:xfrm>
            <a:off x="422751" y="383038"/>
            <a:ext cx="1045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Taux évolution ventes T1-T2</a:t>
            </a:r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:</a:t>
            </a:r>
          </a:p>
        </p:txBody>
      </p:sp>
      <p:sp>
        <p:nvSpPr>
          <p:cNvPr id="61" name="Google Shape;739;p24">
            <a:extLst>
              <a:ext uri="{FF2B5EF4-FFF2-40B4-BE49-F238E27FC236}">
                <a16:creationId xmlns:a16="http://schemas.microsoft.com/office/drawing/2014/main" id="{3B8A4DC2-4C36-4EE2-A9F6-BCA48738B1CC}"/>
              </a:ext>
            </a:extLst>
          </p:cNvPr>
          <p:cNvSpPr/>
          <p:nvPr/>
        </p:nvSpPr>
        <p:spPr>
          <a:xfrm>
            <a:off x="3899320" y="5706839"/>
            <a:ext cx="3429096" cy="125001"/>
          </a:xfrm>
          <a:custGeom>
            <a:avLst/>
            <a:gdLst/>
            <a:ahLst/>
            <a:cxnLst/>
            <a:rect l="l" t="t" r="r" b="b"/>
            <a:pathLst>
              <a:path w="196341" h="6272" extrusionOk="0">
                <a:moveTo>
                  <a:pt x="3103" y="0"/>
                </a:moveTo>
                <a:cubicBezTo>
                  <a:pt x="1402" y="0"/>
                  <a:pt x="1" y="1401"/>
                  <a:pt x="1" y="3136"/>
                </a:cubicBezTo>
                <a:cubicBezTo>
                  <a:pt x="1" y="4870"/>
                  <a:pt x="1402" y="6271"/>
                  <a:pt x="3103" y="6271"/>
                </a:cubicBezTo>
                <a:lnTo>
                  <a:pt x="193205" y="6271"/>
                </a:lnTo>
                <a:cubicBezTo>
                  <a:pt x="194940" y="6271"/>
                  <a:pt x="196341" y="4870"/>
                  <a:pt x="196341" y="3136"/>
                </a:cubicBezTo>
                <a:cubicBezTo>
                  <a:pt x="196341" y="1401"/>
                  <a:pt x="194940" y="0"/>
                  <a:pt x="1932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707;p24">
            <a:extLst>
              <a:ext uri="{FF2B5EF4-FFF2-40B4-BE49-F238E27FC236}">
                <a16:creationId xmlns:a16="http://schemas.microsoft.com/office/drawing/2014/main" id="{5E8EF079-78BF-4210-9090-DA2CCABB7E0B}"/>
              </a:ext>
            </a:extLst>
          </p:cNvPr>
          <p:cNvSpPr/>
          <p:nvPr/>
        </p:nvSpPr>
        <p:spPr>
          <a:xfrm rot="-5400000">
            <a:off x="3623222" y="4723889"/>
            <a:ext cx="1581600" cy="384300"/>
          </a:xfrm>
          <a:prstGeom prst="homePlate">
            <a:avLst>
              <a:gd name="adj" fmla="val 45686"/>
            </a:avLst>
          </a:pr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08;p24">
            <a:extLst>
              <a:ext uri="{FF2B5EF4-FFF2-40B4-BE49-F238E27FC236}">
                <a16:creationId xmlns:a16="http://schemas.microsoft.com/office/drawing/2014/main" id="{6503040C-0E9D-4A57-A1B9-12FF0687821E}"/>
              </a:ext>
            </a:extLst>
          </p:cNvPr>
          <p:cNvSpPr/>
          <p:nvPr/>
        </p:nvSpPr>
        <p:spPr>
          <a:xfrm rot="-5400000">
            <a:off x="6013180" y="4504572"/>
            <a:ext cx="2020234" cy="384300"/>
          </a:xfrm>
          <a:prstGeom prst="homePlate">
            <a:avLst>
              <a:gd name="adj" fmla="val 45686"/>
            </a:avLst>
          </a:pr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716;p24">
            <a:extLst>
              <a:ext uri="{FF2B5EF4-FFF2-40B4-BE49-F238E27FC236}">
                <a16:creationId xmlns:a16="http://schemas.microsoft.com/office/drawing/2014/main" id="{BB3BCDF3-7231-45C0-B791-F9FDD3AA5A16}"/>
              </a:ext>
            </a:extLst>
          </p:cNvPr>
          <p:cNvSpPr/>
          <p:nvPr/>
        </p:nvSpPr>
        <p:spPr>
          <a:xfrm>
            <a:off x="4142157" y="4034810"/>
            <a:ext cx="543172" cy="256559"/>
          </a:xfrm>
          <a:custGeom>
            <a:avLst/>
            <a:gdLst/>
            <a:ahLst/>
            <a:cxnLst/>
            <a:rect l="l" t="t" r="r" b="b"/>
            <a:pathLst>
              <a:path w="27254" h="12873" extrusionOk="0">
                <a:moveTo>
                  <a:pt x="13844" y="0"/>
                </a:moveTo>
                <a:lnTo>
                  <a:pt x="1" y="12175"/>
                </a:lnTo>
                <a:cubicBezTo>
                  <a:pt x="1" y="12175"/>
                  <a:pt x="372" y="12872"/>
                  <a:pt x="1172" y="12872"/>
                </a:cubicBezTo>
                <a:cubicBezTo>
                  <a:pt x="1572" y="12872"/>
                  <a:pt x="2080" y="12698"/>
                  <a:pt x="2703" y="12175"/>
                </a:cubicBezTo>
                <a:lnTo>
                  <a:pt x="13844" y="2769"/>
                </a:lnTo>
                <a:lnTo>
                  <a:pt x="24285" y="12109"/>
                </a:lnTo>
                <a:cubicBezTo>
                  <a:pt x="24997" y="12631"/>
                  <a:pt x="25564" y="12806"/>
                  <a:pt x="26004" y="12806"/>
                </a:cubicBezTo>
                <a:cubicBezTo>
                  <a:pt x="26883" y="12806"/>
                  <a:pt x="27254" y="12109"/>
                  <a:pt x="27254" y="12109"/>
                </a:cubicBezTo>
                <a:lnTo>
                  <a:pt x="13844" y="0"/>
                </a:lnTo>
                <a:close/>
              </a:path>
            </a:pathLst>
          </a:cu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717;p24">
            <a:extLst>
              <a:ext uri="{FF2B5EF4-FFF2-40B4-BE49-F238E27FC236}">
                <a16:creationId xmlns:a16="http://schemas.microsoft.com/office/drawing/2014/main" id="{32135B2B-7575-432D-B5CF-750B0310A3D6}"/>
              </a:ext>
            </a:extLst>
          </p:cNvPr>
          <p:cNvSpPr/>
          <p:nvPr/>
        </p:nvSpPr>
        <p:spPr>
          <a:xfrm>
            <a:off x="4567649" y="4089319"/>
            <a:ext cx="53213" cy="110372"/>
          </a:xfrm>
          <a:custGeom>
            <a:avLst/>
            <a:gdLst/>
            <a:ahLst/>
            <a:cxnLst/>
            <a:rect l="l" t="t" r="r" b="b"/>
            <a:pathLst>
              <a:path w="2670" h="5538" extrusionOk="0">
                <a:moveTo>
                  <a:pt x="1" y="0"/>
                </a:moveTo>
                <a:lnTo>
                  <a:pt x="1" y="3269"/>
                </a:lnTo>
                <a:lnTo>
                  <a:pt x="2669" y="5538"/>
                </a:lnTo>
                <a:lnTo>
                  <a:pt x="2669" y="0"/>
                </a:lnTo>
                <a:close/>
              </a:path>
            </a:pathLst>
          </a:custGeom>
          <a:solidFill>
            <a:srgbClr val="ED32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718;p24">
            <a:extLst>
              <a:ext uri="{FF2B5EF4-FFF2-40B4-BE49-F238E27FC236}">
                <a16:creationId xmlns:a16="http://schemas.microsoft.com/office/drawing/2014/main" id="{2148DA5C-BE1F-40B0-93FD-5BF670379EBE}"/>
              </a:ext>
            </a:extLst>
          </p:cNvPr>
          <p:cNvSpPr/>
          <p:nvPr/>
        </p:nvSpPr>
        <p:spPr>
          <a:xfrm>
            <a:off x="6744070" y="3606048"/>
            <a:ext cx="543172" cy="256858"/>
          </a:xfrm>
          <a:custGeom>
            <a:avLst/>
            <a:gdLst/>
            <a:ahLst/>
            <a:cxnLst/>
            <a:rect l="l" t="t" r="r" b="b"/>
            <a:pathLst>
              <a:path w="27254" h="12888" extrusionOk="0">
                <a:moveTo>
                  <a:pt x="13844" y="0"/>
                </a:moveTo>
                <a:lnTo>
                  <a:pt x="1" y="12175"/>
                </a:lnTo>
                <a:cubicBezTo>
                  <a:pt x="1" y="12175"/>
                  <a:pt x="386" y="12887"/>
                  <a:pt x="1197" y="12887"/>
                </a:cubicBezTo>
                <a:cubicBezTo>
                  <a:pt x="1602" y="12887"/>
                  <a:pt x="2113" y="12709"/>
                  <a:pt x="2736" y="12175"/>
                </a:cubicBezTo>
                <a:lnTo>
                  <a:pt x="13844" y="2769"/>
                </a:lnTo>
                <a:lnTo>
                  <a:pt x="24285" y="12142"/>
                </a:lnTo>
                <a:cubicBezTo>
                  <a:pt x="25007" y="12654"/>
                  <a:pt x="25578" y="12824"/>
                  <a:pt x="26018" y="12824"/>
                </a:cubicBezTo>
                <a:cubicBezTo>
                  <a:pt x="26898" y="12824"/>
                  <a:pt x="27253" y="12142"/>
                  <a:pt x="27253" y="12142"/>
                </a:cubicBezTo>
                <a:lnTo>
                  <a:pt x="13844" y="0"/>
                </a:lnTo>
                <a:close/>
              </a:path>
            </a:pathLst>
          </a:cu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719;p24">
            <a:extLst>
              <a:ext uri="{FF2B5EF4-FFF2-40B4-BE49-F238E27FC236}">
                <a16:creationId xmlns:a16="http://schemas.microsoft.com/office/drawing/2014/main" id="{D928E812-DC1B-4E4C-82BE-51D32D6F55C2}"/>
              </a:ext>
            </a:extLst>
          </p:cNvPr>
          <p:cNvSpPr/>
          <p:nvPr/>
        </p:nvSpPr>
        <p:spPr>
          <a:xfrm>
            <a:off x="7170538" y="3631419"/>
            <a:ext cx="53871" cy="110372"/>
          </a:xfrm>
          <a:custGeom>
            <a:avLst/>
            <a:gdLst/>
            <a:ahLst/>
            <a:cxnLst/>
            <a:rect l="l" t="t" r="r" b="b"/>
            <a:pathLst>
              <a:path w="2703" h="5538" extrusionOk="0">
                <a:moveTo>
                  <a:pt x="0" y="0"/>
                </a:moveTo>
                <a:lnTo>
                  <a:pt x="0" y="3269"/>
                </a:lnTo>
                <a:lnTo>
                  <a:pt x="2702" y="5538"/>
                </a:lnTo>
                <a:lnTo>
                  <a:pt x="2702" y="0"/>
                </a:lnTo>
                <a:close/>
              </a:path>
            </a:pathLst>
          </a:custGeom>
          <a:solidFill>
            <a:srgbClr val="FA8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74CE8678-D83E-417A-94AB-A0D6B45D7D8E}"/>
              </a:ext>
            </a:extLst>
          </p:cNvPr>
          <p:cNvSpPr/>
          <p:nvPr/>
        </p:nvSpPr>
        <p:spPr>
          <a:xfrm rot="20880315">
            <a:off x="4597390" y="3041302"/>
            <a:ext cx="2263476" cy="739122"/>
          </a:xfrm>
          <a:prstGeom prst="rightArrow">
            <a:avLst>
              <a:gd name="adj1" fmla="val 22741"/>
              <a:gd name="adj2" fmla="val 69250"/>
            </a:avLst>
          </a:prstGeom>
          <a:solidFill>
            <a:srgbClr val="F35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5E84DC8B-B391-4882-BE4A-CF90682CB05D}"/>
              </a:ext>
            </a:extLst>
          </p:cNvPr>
          <p:cNvSpPr txBox="1"/>
          <p:nvPr/>
        </p:nvSpPr>
        <p:spPr>
          <a:xfrm>
            <a:off x="4743079" y="2619340"/>
            <a:ext cx="1571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356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+ 3,65%</a:t>
            </a:r>
          </a:p>
        </p:txBody>
      </p:sp>
    </p:spTree>
    <p:extLst>
      <p:ext uri="{BB962C8B-B14F-4D97-AF65-F5344CB8AC3E}">
        <p14:creationId xmlns:p14="http://schemas.microsoft.com/office/powerpoint/2010/main" val="746475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D2ED90-0F5E-46BC-B489-2CDA541F0CB2}"/>
              </a:ext>
            </a:extLst>
          </p:cNvPr>
          <p:cNvSpPr/>
          <p:nvPr/>
        </p:nvSpPr>
        <p:spPr>
          <a:xfrm>
            <a:off x="1873186" y="2322031"/>
            <a:ext cx="8202969" cy="3673566"/>
          </a:xfrm>
          <a:prstGeom prst="rect">
            <a:avLst/>
          </a:prstGeom>
          <a:gradFill>
            <a:gsLst>
              <a:gs pos="0">
                <a:srgbClr val="ED2E5B"/>
              </a:gs>
              <a:gs pos="50000">
                <a:srgbClr val="FA8C68"/>
              </a:gs>
              <a:gs pos="100000">
                <a:srgbClr val="FDC9B9"/>
              </a:gs>
            </a:gsLst>
            <a:lin ang="54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DB9A139-0D92-4781-AE85-0E903C1CB899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DD6A100-BCFB-4B91-95E9-FB8B0ACA2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506E018F-8108-46B0-9B90-F044563A6F67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19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8D3EDE65-9F4F-46C3-9EBC-2AF1CAAE400A}"/>
              </a:ext>
            </a:extLst>
          </p:cNvPr>
          <p:cNvSpPr txBox="1"/>
          <p:nvPr/>
        </p:nvSpPr>
        <p:spPr>
          <a:xfrm>
            <a:off x="422751" y="383038"/>
            <a:ext cx="10453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Communes avec progression des ventes &gt; 20%: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B216FD0A-CE54-4398-B4A3-2C7735885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601823"/>
              </p:ext>
            </p:extLst>
          </p:nvPr>
        </p:nvGraphicFramePr>
        <p:xfrm>
          <a:off x="1873186" y="2322030"/>
          <a:ext cx="8202969" cy="3673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0138">
                  <a:extLst>
                    <a:ext uri="{9D8B030D-6E8A-4147-A177-3AD203B41FA5}">
                      <a16:colId xmlns:a16="http://schemas.microsoft.com/office/drawing/2014/main" val="4042799109"/>
                    </a:ext>
                  </a:extLst>
                </a:gridCol>
                <a:gridCol w="1901351">
                  <a:extLst>
                    <a:ext uri="{9D8B030D-6E8A-4147-A177-3AD203B41FA5}">
                      <a16:colId xmlns:a16="http://schemas.microsoft.com/office/drawing/2014/main" val="975675986"/>
                    </a:ext>
                  </a:extLst>
                </a:gridCol>
                <a:gridCol w="1885740">
                  <a:extLst>
                    <a:ext uri="{9D8B030D-6E8A-4147-A177-3AD203B41FA5}">
                      <a16:colId xmlns:a16="http://schemas.microsoft.com/office/drawing/2014/main" val="1219644786"/>
                    </a:ext>
                  </a:extLst>
                </a:gridCol>
                <a:gridCol w="1885740">
                  <a:extLst>
                    <a:ext uri="{9D8B030D-6E8A-4147-A177-3AD203B41FA5}">
                      <a16:colId xmlns:a16="http://schemas.microsoft.com/office/drawing/2014/main" val="3605418541"/>
                    </a:ext>
                  </a:extLst>
                </a:gridCol>
              </a:tblGrid>
              <a:tr h="729864">
                <a:tc>
                  <a:txBody>
                    <a:bodyPr/>
                    <a:lstStyle/>
                    <a:p>
                      <a:pPr algn="l" fontAlgn="b"/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Taux d'évolution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Taux d'évolution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906427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TOULON</a:t>
                      </a:r>
                      <a:endParaRPr lang="fr-FR" sz="2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108</a:t>
                      </a:r>
                      <a:endParaRPr lang="fr-FR" sz="2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16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016865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NANTES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51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NIMES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745391"/>
                  </a:ext>
                </a:extLst>
              </a:tr>
              <a:tr h="35171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LEVALLOIS-PERRET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12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529510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18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46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19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001954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LILLE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43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NICE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27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78278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10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42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11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26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68911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TOULOUSE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41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RENNES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187310"/>
                  </a:ext>
                </a:extLst>
              </a:tr>
              <a:tr h="37028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20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</a:t>
                      </a:r>
                      <a:endParaRPr lang="fr-FR" sz="2000" b="0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PARIS 08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</a:t>
                      </a:r>
                      <a:endParaRPr lang="fr-FR" sz="20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350" marR="6350" marT="6350" marB="0"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304303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6B871477-ABE5-4C9B-ABC4-502F7D3F7527}"/>
              </a:ext>
            </a:extLst>
          </p:cNvPr>
          <p:cNvSpPr txBox="1"/>
          <p:nvPr/>
        </p:nvSpPr>
        <p:spPr>
          <a:xfrm>
            <a:off x="1912929" y="6091714"/>
            <a:ext cx="747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</a:rPr>
              <a:t>* Villes où ont été réalisé plus de 100 transactions sur la période</a:t>
            </a:r>
          </a:p>
        </p:txBody>
      </p:sp>
    </p:spTree>
    <p:extLst>
      <p:ext uri="{BB962C8B-B14F-4D97-AF65-F5344CB8AC3E}">
        <p14:creationId xmlns:p14="http://schemas.microsoft.com/office/powerpoint/2010/main" val="130098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9EF8BA87-C005-43A5-A3ED-38C7408BA4A0}"/>
              </a:ext>
            </a:extLst>
          </p:cNvPr>
          <p:cNvGrpSpPr/>
          <p:nvPr/>
        </p:nvGrpSpPr>
        <p:grpSpPr>
          <a:xfrm>
            <a:off x="8807578" y="5831840"/>
            <a:ext cx="3281680" cy="1026160"/>
            <a:chOff x="8671560" y="5760720"/>
            <a:chExt cx="3281680" cy="1026160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BCB3974-3FDE-49B8-9D8C-A901E908C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6" name="Espace réservé du numéro de diapositive 1">
              <a:extLst>
                <a:ext uri="{FF2B5EF4-FFF2-40B4-BE49-F238E27FC236}">
                  <a16:creationId xmlns:a16="http://schemas.microsoft.com/office/drawing/2014/main" id="{6D0756F4-CB42-42B9-A748-CA5ADCC47530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2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0F56847B-8C0D-4164-B789-AA93D52B6FF2}"/>
              </a:ext>
            </a:extLst>
          </p:cNvPr>
          <p:cNvSpPr txBox="1"/>
          <p:nvPr/>
        </p:nvSpPr>
        <p:spPr>
          <a:xfrm>
            <a:off x="1387011" y="421240"/>
            <a:ext cx="8733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Objectif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D281F3-D04B-447A-AE75-5DAFFE79753A}"/>
              </a:ext>
            </a:extLst>
          </p:cNvPr>
          <p:cNvSpPr txBox="1"/>
          <p:nvPr/>
        </p:nvSpPr>
        <p:spPr>
          <a:xfrm>
            <a:off x="1756883" y="2597414"/>
            <a:ext cx="9092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Collecter les données DVF dans une BDD hébergée en cloud pour réaliser des études prospectives</a:t>
            </a:r>
          </a:p>
        </p:txBody>
      </p:sp>
    </p:spTree>
    <p:extLst>
      <p:ext uri="{BB962C8B-B14F-4D97-AF65-F5344CB8AC3E}">
        <p14:creationId xmlns:p14="http://schemas.microsoft.com/office/powerpoint/2010/main" val="735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CD880-7C7C-499A-A3F7-CC98AFF313DE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BE8A42F-A2B8-41F1-83DB-AD4DC7E10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69EEC487-FD5E-4CF9-BC45-B43A860B281E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20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6AD870F-8D05-4520-896D-6BE43B1814C1}"/>
              </a:ext>
            </a:extLst>
          </p:cNvPr>
          <p:cNvSpPr txBox="1"/>
          <p:nvPr/>
        </p:nvSpPr>
        <p:spPr>
          <a:xfrm>
            <a:off x="422751" y="383038"/>
            <a:ext cx="1045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Différence de prix au m²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3BBF1E-5918-40D2-B626-16D2625BF2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85" y="2061519"/>
            <a:ext cx="3015170" cy="30151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9D4C01-BCD7-4C96-89ED-1A90F5C45D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0" y="2149107"/>
            <a:ext cx="3015170" cy="30151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FD8545F-D16B-4F73-90C6-A1E3CF6A8B81}"/>
              </a:ext>
            </a:extLst>
          </p:cNvPr>
          <p:cNvSpPr txBox="1"/>
          <p:nvPr/>
        </p:nvSpPr>
        <p:spPr>
          <a:xfrm>
            <a:off x="665825" y="2691941"/>
            <a:ext cx="3488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latin typeface="Roboto" panose="02000000000000000000" pitchFamily="2" charset="0"/>
                <a:ea typeface="Roboto" panose="02000000000000000000" pitchFamily="2" charset="0"/>
              </a:rPr>
              <a:t>Le m² d’un 2 pièces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1A8F89-A7EF-4E45-B719-A51BE3447340}"/>
              </a:ext>
            </a:extLst>
          </p:cNvPr>
          <p:cNvSpPr txBox="1"/>
          <p:nvPr/>
        </p:nvSpPr>
        <p:spPr>
          <a:xfrm>
            <a:off x="7906906" y="2779529"/>
            <a:ext cx="3488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latin typeface="Roboto" panose="02000000000000000000" pitchFamily="2" charset="0"/>
                <a:ea typeface="Roboto" panose="02000000000000000000" pitchFamily="2" charset="0"/>
              </a:rPr>
              <a:t>le m² d’un 3 pièces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1DE9A6D-8E25-471B-852C-F350B5D55A10}"/>
              </a:ext>
            </a:extLst>
          </p:cNvPr>
          <p:cNvSpPr txBox="1"/>
          <p:nvPr/>
        </p:nvSpPr>
        <p:spPr>
          <a:xfrm>
            <a:off x="4391628" y="2538052"/>
            <a:ext cx="30805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Roboto" panose="02000000000000000000" pitchFamily="2" charset="0"/>
                <a:ea typeface="Roboto" panose="02000000000000000000" pitchFamily="2" charset="0"/>
              </a:rPr>
              <a:t>se vend </a:t>
            </a:r>
            <a:r>
              <a:rPr lang="fr-FR" sz="5400" b="1" dirty="0">
                <a:solidFill>
                  <a:srgbClr val="F14C5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14,76% </a:t>
            </a:r>
            <a:r>
              <a:rPr lang="fr-FR" sz="3200" dirty="0">
                <a:latin typeface="Roboto" panose="02000000000000000000" pitchFamily="2" charset="0"/>
                <a:ea typeface="Roboto" panose="02000000000000000000" pitchFamily="2" charset="0"/>
              </a:rPr>
              <a:t>plus cher que </a:t>
            </a:r>
          </a:p>
        </p:txBody>
      </p:sp>
    </p:spTree>
    <p:extLst>
      <p:ext uri="{BB962C8B-B14F-4D97-AF65-F5344CB8AC3E}">
        <p14:creationId xmlns:p14="http://schemas.microsoft.com/office/powerpoint/2010/main" val="90797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BE38533-C962-4535-8B9D-006783435AFB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D6CC2D8F-B705-4185-9EF1-2038F611D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21CAC440-4959-458E-BDDA-622BED87CD95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21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9419D15C-C956-4926-A3B5-7588F6D1D266}"/>
              </a:ext>
            </a:extLst>
          </p:cNvPr>
          <p:cNvSpPr txBox="1"/>
          <p:nvPr/>
        </p:nvSpPr>
        <p:spPr>
          <a:xfrm>
            <a:off x="422751" y="383038"/>
            <a:ext cx="10453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Communes où la valeur foncière moyenne est la plus élevée: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902A3D67-D16C-4ACB-B3BF-BB2C8CE9C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481467"/>
              </p:ext>
            </p:extLst>
          </p:nvPr>
        </p:nvGraphicFramePr>
        <p:xfrm>
          <a:off x="1296140" y="2137364"/>
          <a:ext cx="7611819" cy="4720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704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76B150E-280A-415B-AD0E-27EB5A91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9" t="20592" r="15925" b="13778"/>
          <a:stretch/>
        </p:blipFill>
        <p:spPr>
          <a:xfrm>
            <a:off x="1869440" y="1855470"/>
            <a:ext cx="8016240" cy="45008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6C671E-44F5-4340-AA8F-5EAFB08B0CEE}"/>
              </a:ext>
            </a:extLst>
          </p:cNvPr>
          <p:cNvSpPr txBox="1"/>
          <p:nvPr/>
        </p:nvSpPr>
        <p:spPr>
          <a:xfrm>
            <a:off x="422751" y="383038"/>
            <a:ext cx="10453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Exemple de rapport sous Power BI: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6A50E38-5CC3-4ADF-A774-1F5C8E3476FE}"/>
              </a:ext>
            </a:extLst>
          </p:cNvPr>
          <p:cNvGrpSpPr/>
          <p:nvPr/>
        </p:nvGrpSpPr>
        <p:grpSpPr>
          <a:xfrm>
            <a:off x="8907959" y="5831840"/>
            <a:ext cx="3224825" cy="1026160"/>
            <a:chOff x="8761666" y="5760720"/>
            <a:chExt cx="3224825" cy="1026160"/>
          </a:xfrm>
        </p:grpSpPr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DDE4E26B-F777-45A6-B9EE-32F92FAB6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45370" y="5760720"/>
              <a:ext cx="1341121" cy="1026160"/>
            </a:xfrm>
            <a:prstGeom prst="rect">
              <a:avLst/>
            </a:prstGeom>
          </p:spPr>
        </p:pic>
        <p:sp>
          <p:nvSpPr>
            <p:cNvPr id="10" name="Espace réservé du numéro de diapositive 1">
              <a:extLst>
                <a:ext uri="{FF2B5EF4-FFF2-40B4-BE49-F238E27FC236}">
                  <a16:creationId xmlns:a16="http://schemas.microsoft.com/office/drawing/2014/main" id="{860AD9E0-6F29-4B98-9ED6-B719A3B46DB9}"/>
                </a:ext>
              </a:extLst>
            </p:cNvPr>
            <p:cNvSpPr txBox="1">
              <a:spLocks/>
            </p:cNvSpPr>
            <p:nvPr/>
          </p:nvSpPr>
          <p:spPr>
            <a:xfrm>
              <a:off x="8761666" y="636564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22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02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268573-9970-448D-87E2-A70FBB17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7D5B8-55F4-4AB7-917B-EB0BAA5A6124}" type="slidenum">
              <a:rPr lang="fr-FR" smtClean="0"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60625F-C479-492E-95D0-442118CBA273}"/>
              </a:ext>
            </a:extLst>
          </p:cNvPr>
          <p:cNvSpPr txBox="1"/>
          <p:nvPr/>
        </p:nvSpPr>
        <p:spPr>
          <a:xfrm>
            <a:off x="422751" y="383038"/>
            <a:ext cx="10453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  <a:latin typeface="Roboto" panose="02000000000000000000" pitchFamily="2" charset="0"/>
                <a:ea typeface="Roboto" panose="02000000000000000000" pitchFamily="2" charset="0"/>
              </a:rPr>
              <a:t>Conclusions: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4E3E47-91E8-40A3-839A-5B058244B462}"/>
              </a:ext>
            </a:extLst>
          </p:cNvPr>
          <p:cNvSpPr txBox="1"/>
          <p:nvPr/>
        </p:nvSpPr>
        <p:spPr>
          <a:xfrm>
            <a:off x="665018" y="1770611"/>
            <a:ext cx="107844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fr-FR" sz="2800" dirty="0"/>
              <a:t>Le projet DATA </a:t>
            </a:r>
            <a:r>
              <a:rPr lang="fr-FR" sz="2800" dirty="0" err="1"/>
              <a:t>Immo</a:t>
            </a:r>
            <a:r>
              <a:rPr lang="fr-FR" sz="2800" dirty="0"/>
              <a:t> est réalisable pour un coût faible</a:t>
            </a:r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Les données sont de qualité </a:t>
            </a:r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Une analyse est nécessaire </a:t>
            </a:r>
            <a:r>
              <a:rPr lang="fr-FR" sz="2800"/>
              <a:t>en amont et aval </a:t>
            </a:r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De nouvelles données vont être mise à disposition rapidement (ex: permis de construire)</a:t>
            </a:r>
          </a:p>
          <a:p>
            <a:pPr marL="285750" indent="-285750">
              <a:buBlip>
                <a:blip r:embed="rId2"/>
              </a:buBlip>
            </a:pPr>
            <a:endParaRPr lang="fr-FR" sz="2800" dirty="0"/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D’autres sources de données pourraient être pertinentes (ex: </a:t>
            </a:r>
            <a:r>
              <a:rPr lang="fr-FR" sz="2800" dirty="0" err="1"/>
              <a:t>Perval</a:t>
            </a:r>
            <a:r>
              <a:rPr lang="fr-FR" sz="2800" dirty="0"/>
              <a:t>)</a:t>
            </a:r>
          </a:p>
          <a:p>
            <a:pPr marL="285750" indent="-285750">
              <a:buBlip>
                <a:blip r:embed="rId2"/>
              </a:buBlip>
            </a:pPr>
            <a:r>
              <a:rPr lang="fr-FR" sz="2800" dirty="0"/>
              <a:t>L’utilisation de service de visualisation et de gestion de données (Power BI, Tableau…) est recommandée</a:t>
            </a:r>
          </a:p>
          <a:p>
            <a:pPr marL="285750" indent="-285750">
              <a:buBlip>
                <a:blip r:embed="rId2"/>
              </a:buBlip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55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8327791-856A-4948-A02E-2EC6791A21D9}"/>
              </a:ext>
            </a:extLst>
          </p:cNvPr>
          <p:cNvSpPr/>
          <p:nvPr/>
        </p:nvSpPr>
        <p:spPr>
          <a:xfrm>
            <a:off x="8359741" y="1648638"/>
            <a:ext cx="2784297" cy="3082248"/>
          </a:xfrm>
          <a:prstGeom prst="roundRect">
            <a:avLst/>
          </a:prstGeom>
          <a:ln w="57150">
            <a:solidFill>
              <a:srgbClr val="FA876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AE95B88-54A7-4840-AC3A-F3B8526B9413}"/>
              </a:ext>
            </a:extLst>
          </p:cNvPr>
          <p:cNvSpPr/>
          <p:nvPr/>
        </p:nvSpPr>
        <p:spPr>
          <a:xfrm>
            <a:off x="4703852" y="1648638"/>
            <a:ext cx="2784297" cy="3082248"/>
          </a:xfrm>
          <a:prstGeom prst="roundRect">
            <a:avLst/>
          </a:prstGeom>
          <a:ln w="57150">
            <a:solidFill>
              <a:srgbClr val="F66A6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F2B69E6-D14B-4E60-BBF5-77230C8BD4BA}"/>
              </a:ext>
            </a:extLst>
          </p:cNvPr>
          <p:cNvSpPr/>
          <p:nvPr/>
        </p:nvSpPr>
        <p:spPr>
          <a:xfrm>
            <a:off x="1047964" y="1613042"/>
            <a:ext cx="2784297" cy="3082248"/>
          </a:xfrm>
          <a:prstGeom prst="roundRect">
            <a:avLst/>
          </a:prstGeom>
          <a:ln w="57150">
            <a:solidFill>
              <a:srgbClr val="ED325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FB0B6D-929E-437F-B952-D30374CF4718}"/>
              </a:ext>
            </a:extLst>
          </p:cNvPr>
          <p:cNvGrpSpPr/>
          <p:nvPr/>
        </p:nvGrpSpPr>
        <p:grpSpPr>
          <a:xfrm>
            <a:off x="8766482" y="5831840"/>
            <a:ext cx="3281680" cy="1026160"/>
            <a:chOff x="8671560" y="5760720"/>
            <a:chExt cx="3281680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E71FB9A-30C0-47E9-A330-C70E81504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BF9609A7-68F1-481F-8FF9-A17BCE99D5F8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3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4AF0E1CF-D878-4E2F-B9CC-7F593BD9EF34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Choix des données: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EFEB64-BA81-4FD9-9CDF-A60BE62A6537}"/>
              </a:ext>
            </a:extLst>
          </p:cNvPr>
          <p:cNvSpPr txBox="1"/>
          <p:nvPr/>
        </p:nvSpPr>
        <p:spPr>
          <a:xfrm>
            <a:off x="1047962" y="2646334"/>
            <a:ext cx="278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Date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Valeur foncière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Nature de la mutation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326C45-E1CB-4114-96D3-C53D8616D559}"/>
              </a:ext>
            </a:extLst>
          </p:cNvPr>
          <p:cNvSpPr txBox="1"/>
          <p:nvPr/>
        </p:nvSpPr>
        <p:spPr>
          <a:xfrm>
            <a:off x="4703853" y="1982913"/>
            <a:ext cx="278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Adresse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Lot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Type de bien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Nombre de pièces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Surface loi Carrez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Surface réelle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Surface terrain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E432A0-9407-4ADC-BC6D-EEBC5B1BF448}"/>
              </a:ext>
            </a:extLst>
          </p:cNvPr>
          <p:cNvSpPr txBox="1"/>
          <p:nvPr/>
        </p:nvSpPr>
        <p:spPr>
          <a:xfrm>
            <a:off x="8471731" y="2681930"/>
            <a:ext cx="2560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Nom de la commune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Code postal</a:t>
            </a:r>
          </a:p>
          <a:p>
            <a:pPr algn="ctr"/>
            <a:r>
              <a:rPr lang="fr-FR" sz="2000" dirty="0">
                <a:latin typeface="Roboto" panose="02000000000000000000" pitchFamily="2" charset="0"/>
                <a:ea typeface="Roboto" panose="02000000000000000000" pitchFamily="2" charset="0"/>
              </a:rPr>
              <a:t>Département</a:t>
            </a:r>
          </a:p>
        </p:txBody>
      </p:sp>
      <p:sp>
        <p:nvSpPr>
          <p:cNvPr id="18" name="Shape 2802">
            <a:extLst>
              <a:ext uri="{FF2B5EF4-FFF2-40B4-BE49-F238E27FC236}">
                <a16:creationId xmlns:a16="http://schemas.microsoft.com/office/drawing/2014/main" id="{A57AEFFA-B324-4135-91BA-ACBE3B39FFDC}"/>
              </a:ext>
            </a:extLst>
          </p:cNvPr>
          <p:cNvSpPr/>
          <p:nvPr/>
        </p:nvSpPr>
        <p:spPr>
          <a:xfrm>
            <a:off x="2160783" y="4871429"/>
            <a:ext cx="558655" cy="406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Shape 2525">
            <a:extLst>
              <a:ext uri="{FF2B5EF4-FFF2-40B4-BE49-F238E27FC236}">
                <a16:creationId xmlns:a16="http://schemas.microsoft.com/office/drawing/2014/main" id="{83B03430-15E1-4630-A006-0D2C0E9F443F}"/>
              </a:ext>
            </a:extLst>
          </p:cNvPr>
          <p:cNvSpPr/>
          <p:nvPr/>
        </p:nvSpPr>
        <p:spPr>
          <a:xfrm>
            <a:off x="5816672" y="487142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Shape 2934">
            <a:extLst>
              <a:ext uri="{FF2B5EF4-FFF2-40B4-BE49-F238E27FC236}">
                <a16:creationId xmlns:a16="http://schemas.microsoft.com/office/drawing/2014/main" id="{4BE3F544-F8B1-48A9-913C-7917238DFCCD}"/>
              </a:ext>
            </a:extLst>
          </p:cNvPr>
          <p:cNvSpPr/>
          <p:nvPr/>
        </p:nvSpPr>
        <p:spPr>
          <a:xfrm>
            <a:off x="9472561" y="4928736"/>
            <a:ext cx="40629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91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77751FF-F2A1-487B-B78F-ED01CA6B0919}"/>
              </a:ext>
            </a:extLst>
          </p:cNvPr>
          <p:cNvGrpSpPr/>
          <p:nvPr/>
        </p:nvGrpSpPr>
        <p:grpSpPr>
          <a:xfrm>
            <a:off x="8766482" y="5831840"/>
            <a:ext cx="3281680" cy="1026160"/>
            <a:chOff x="8671560" y="5760720"/>
            <a:chExt cx="3281680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F364A1AD-D744-48DC-A453-95149B736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2C91DAC4-CCA5-4878-9C03-9BD03C39FF6B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4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2CCD4A9-68DD-4509-9D27-78FBE5221F0F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Dictionnaire des données: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07725B-525E-4BF1-AE5D-9153C928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51" y="1741517"/>
            <a:ext cx="8216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1D881AAA-F858-4D15-9BE9-2E7847F805F5}"/>
              </a:ext>
            </a:extLst>
          </p:cNvPr>
          <p:cNvGrpSpPr/>
          <p:nvPr/>
        </p:nvGrpSpPr>
        <p:grpSpPr>
          <a:xfrm>
            <a:off x="8817853" y="5831840"/>
            <a:ext cx="3281680" cy="1026160"/>
            <a:chOff x="8671560" y="5760720"/>
            <a:chExt cx="3281680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BEDF30C-2284-403C-8B4B-6F8BA1777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7428DC63-0B8E-44F8-910E-AE5E08D37241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5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8EB6BC93-B9D1-4D74-A9A3-485DC93E1555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Définition des relations: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EDF5D0-2D6F-4226-B9F2-42B1922FB721}"/>
              </a:ext>
            </a:extLst>
          </p:cNvPr>
          <p:cNvGrpSpPr/>
          <p:nvPr/>
        </p:nvGrpSpPr>
        <p:grpSpPr>
          <a:xfrm>
            <a:off x="1078787" y="1941816"/>
            <a:ext cx="2147299" cy="1015663"/>
            <a:chOff x="1047965" y="2476072"/>
            <a:chExt cx="2147299" cy="1015663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AF89A41-1F62-4EA2-B877-82A64091785C}"/>
                </a:ext>
              </a:extLst>
            </p:cNvPr>
            <p:cNvSpPr/>
            <p:nvPr/>
          </p:nvSpPr>
          <p:spPr>
            <a:xfrm>
              <a:off x="1047965" y="2476072"/>
              <a:ext cx="2147298" cy="1015663"/>
            </a:xfrm>
            <a:prstGeom prst="roundRect">
              <a:avLst/>
            </a:prstGeom>
            <a:ln w="57150">
              <a:solidFill>
                <a:srgbClr val="ED325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A5FC28B-1728-4B89-8546-30FBFAB5B221}"/>
                </a:ext>
              </a:extLst>
            </p:cNvPr>
            <p:cNvSpPr txBox="1"/>
            <p:nvPr/>
          </p:nvSpPr>
          <p:spPr>
            <a:xfrm>
              <a:off x="1047966" y="2691829"/>
              <a:ext cx="2147298" cy="646331"/>
            </a:xfrm>
            <a:prstGeom prst="rect">
              <a:avLst/>
            </a:prstGeom>
            <a:noFill/>
            <a:ln w="41275" cap="flat">
              <a:noFill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0863"/>
                        <a:gd name="connsiteY0" fmla="*/ 0 h 400110"/>
                        <a:gd name="connsiteX1" fmla="*/ 2280863 w 2280863"/>
                        <a:gd name="connsiteY1" fmla="*/ 0 h 400110"/>
                        <a:gd name="connsiteX2" fmla="*/ 2280863 w 2280863"/>
                        <a:gd name="connsiteY2" fmla="*/ 400110 h 400110"/>
                        <a:gd name="connsiteX3" fmla="*/ 0 w 2280863"/>
                        <a:gd name="connsiteY3" fmla="*/ 400110 h 400110"/>
                        <a:gd name="connsiteX4" fmla="*/ 0 w 2280863"/>
                        <a:gd name="connsiteY4" fmla="*/ 0 h 4001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0863" h="400110" extrusionOk="0">
                          <a:moveTo>
                            <a:pt x="0" y="0"/>
                          </a:moveTo>
                          <a:cubicBezTo>
                            <a:pt x="266627" y="118645"/>
                            <a:pt x="2008775" y="116012"/>
                            <a:pt x="2280863" y="0"/>
                          </a:cubicBezTo>
                          <a:cubicBezTo>
                            <a:pt x="2251900" y="83683"/>
                            <a:pt x="2250754" y="323643"/>
                            <a:pt x="2280863" y="400110"/>
                          </a:cubicBezTo>
                          <a:cubicBezTo>
                            <a:pt x="1150865" y="534710"/>
                            <a:pt x="1020221" y="242914"/>
                            <a:pt x="0" y="400110"/>
                          </a:cubicBezTo>
                          <a:cubicBezTo>
                            <a:pt x="-5127" y="280748"/>
                            <a:pt x="28726" y="6043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Roboto" panose="02000000000000000000" pitchFamily="2" charset="0"/>
                  <a:ea typeface="Roboto" panose="02000000000000000000" pitchFamily="2" charset="0"/>
                </a:rPr>
                <a:t>Mutation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46BB2ED-1243-4716-8ED0-EB36E8C04A30}"/>
              </a:ext>
            </a:extLst>
          </p:cNvPr>
          <p:cNvGrpSpPr/>
          <p:nvPr/>
        </p:nvGrpSpPr>
        <p:grpSpPr>
          <a:xfrm>
            <a:off x="4592547" y="4303159"/>
            <a:ext cx="2147299" cy="1015663"/>
            <a:chOff x="1047965" y="2476072"/>
            <a:chExt cx="2147299" cy="1015663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D8C7EE1-3A62-42D3-9E54-B335C9B5F749}"/>
                </a:ext>
              </a:extLst>
            </p:cNvPr>
            <p:cNvSpPr/>
            <p:nvPr/>
          </p:nvSpPr>
          <p:spPr>
            <a:xfrm>
              <a:off x="1047965" y="2476072"/>
              <a:ext cx="2147298" cy="1015663"/>
            </a:xfrm>
            <a:prstGeom prst="roundRect">
              <a:avLst/>
            </a:prstGeom>
            <a:ln w="57150">
              <a:solidFill>
                <a:srgbClr val="ED325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53B520-3478-4CAE-84C2-B006E36D4AD6}"/>
                </a:ext>
              </a:extLst>
            </p:cNvPr>
            <p:cNvSpPr txBox="1"/>
            <p:nvPr/>
          </p:nvSpPr>
          <p:spPr>
            <a:xfrm>
              <a:off x="1047966" y="2691829"/>
              <a:ext cx="2147298" cy="646331"/>
            </a:xfrm>
            <a:prstGeom prst="rect">
              <a:avLst/>
            </a:prstGeom>
            <a:noFill/>
            <a:ln w="41275" cap="flat">
              <a:noFill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0863"/>
                        <a:gd name="connsiteY0" fmla="*/ 0 h 400110"/>
                        <a:gd name="connsiteX1" fmla="*/ 2280863 w 2280863"/>
                        <a:gd name="connsiteY1" fmla="*/ 0 h 400110"/>
                        <a:gd name="connsiteX2" fmla="*/ 2280863 w 2280863"/>
                        <a:gd name="connsiteY2" fmla="*/ 400110 h 400110"/>
                        <a:gd name="connsiteX3" fmla="*/ 0 w 2280863"/>
                        <a:gd name="connsiteY3" fmla="*/ 400110 h 400110"/>
                        <a:gd name="connsiteX4" fmla="*/ 0 w 2280863"/>
                        <a:gd name="connsiteY4" fmla="*/ 0 h 4001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0863" h="400110" extrusionOk="0">
                          <a:moveTo>
                            <a:pt x="0" y="0"/>
                          </a:moveTo>
                          <a:cubicBezTo>
                            <a:pt x="266627" y="118645"/>
                            <a:pt x="2008775" y="116012"/>
                            <a:pt x="2280863" y="0"/>
                          </a:cubicBezTo>
                          <a:cubicBezTo>
                            <a:pt x="2251900" y="83683"/>
                            <a:pt x="2250754" y="323643"/>
                            <a:pt x="2280863" y="400110"/>
                          </a:cubicBezTo>
                          <a:cubicBezTo>
                            <a:pt x="1150865" y="534710"/>
                            <a:pt x="1020221" y="242914"/>
                            <a:pt x="0" y="400110"/>
                          </a:cubicBezTo>
                          <a:cubicBezTo>
                            <a:pt x="-5127" y="280748"/>
                            <a:pt x="28726" y="6043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Roboto" panose="02000000000000000000" pitchFamily="2" charset="0"/>
                  <a:ea typeface="Roboto" panose="02000000000000000000" pitchFamily="2" charset="0"/>
                </a:rPr>
                <a:t>Bien</a:t>
              </a:r>
            </a:p>
          </p:txBody>
        </p:sp>
      </p:grp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5C72A4C-9B5A-4F40-AB8B-C45EDADCE00F}"/>
              </a:ext>
            </a:extLst>
          </p:cNvPr>
          <p:cNvSpPr/>
          <p:nvPr/>
        </p:nvSpPr>
        <p:spPr>
          <a:xfrm>
            <a:off x="7849456" y="1941815"/>
            <a:ext cx="2566825" cy="1015663"/>
          </a:xfrm>
          <a:prstGeom prst="roundRect">
            <a:avLst/>
          </a:prstGeom>
          <a:ln w="57150">
            <a:solidFill>
              <a:srgbClr val="ED325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>
                <a:latin typeface="Roboto" panose="02000000000000000000" pitchFamily="2" charset="0"/>
                <a:ea typeface="Roboto" panose="02000000000000000000" pitchFamily="2" charset="0"/>
              </a:rPr>
              <a:t>Commune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35DCA63-3C6A-4DAE-82F1-A9F12D265C21}"/>
              </a:ext>
            </a:extLst>
          </p:cNvPr>
          <p:cNvCxnSpPr>
            <a:stCxn id="12" idx="1"/>
            <a:endCxn id="8" idx="2"/>
          </p:cNvCxnSpPr>
          <p:nvPr/>
        </p:nvCxnSpPr>
        <p:spPr>
          <a:xfrm rot="10800000">
            <a:off x="2152436" y="2957480"/>
            <a:ext cx="2440112" cy="188460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F9FF052A-C3B6-4904-AB7F-00EA48CF3AD4}"/>
              </a:ext>
            </a:extLst>
          </p:cNvPr>
          <p:cNvCxnSpPr>
            <a:stCxn id="14" idx="2"/>
            <a:endCxn id="12" idx="3"/>
          </p:cNvCxnSpPr>
          <p:nvPr/>
        </p:nvCxnSpPr>
        <p:spPr>
          <a:xfrm rot="5400000">
            <a:off x="6994056" y="2703269"/>
            <a:ext cx="1884604" cy="239302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1F5632BB-6C65-4727-A405-A2751F9723C4}"/>
              </a:ext>
            </a:extLst>
          </p:cNvPr>
          <p:cNvSpPr txBox="1"/>
          <p:nvPr/>
        </p:nvSpPr>
        <p:spPr>
          <a:xfrm>
            <a:off x="1541124" y="2988570"/>
            <a:ext cx="72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95FFEF8-B350-483C-A469-A5842F4D92D2}"/>
              </a:ext>
            </a:extLst>
          </p:cNvPr>
          <p:cNvSpPr txBox="1"/>
          <p:nvPr/>
        </p:nvSpPr>
        <p:spPr>
          <a:xfrm>
            <a:off x="4227714" y="44727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5DAF8F1-ABBC-4DD7-9777-D33F9936A072}"/>
              </a:ext>
            </a:extLst>
          </p:cNvPr>
          <p:cNvSpPr txBox="1"/>
          <p:nvPr/>
        </p:nvSpPr>
        <p:spPr>
          <a:xfrm>
            <a:off x="6775804" y="498058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1…n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1516DB0-72E6-48EC-8F8E-2E5AC1A594A0}"/>
              </a:ext>
            </a:extLst>
          </p:cNvPr>
          <p:cNvSpPr txBox="1"/>
          <p:nvPr/>
        </p:nvSpPr>
        <p:spPr>
          <a:xfrm>
            <a:off x="8817853" y="2984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1D204BC-A1E9-4BC9-AEE8-517FF90C8D8E}"/>
              </a:ext>
            </a:extLst>
          </p:cNvPr>
          <p:cNvSpPr txBox="1"/>
          <p:nvPr/>
        </p:nvSpPr>
        <p:spPr>
          <a:xfrm>
            <a:off x="2537717" y="45189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Concerne &gt;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D452CD3-5B8B-4FFD-A926-8249F88DC342}"/>
              </a:ext>
            </a:extLst>
          </p:cNvPr>
          <p:cNvSpPr txBox="1"/>
          <p:nvPr/>
        </p:nvSpPr>
        <p:spPr>
          <a:xfrm>
            <a:off x="7417829" y="4441658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 situe dans &gt;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F07BB73-4D71-472E-B872-35FE550EE315}"/>
              </a:ext>
            </a:extLst>
          </p:cNvPr>
          <p:cNvSpPr txBox="1"/>
          <p:nvPr/>
        </p:nvSpPr>
        <p:spPr>
          <a:xfrm>
            <a:off x="7403844" y="4777782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 peut avoir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D03783-92E2-4099-9E5B-26252BAB81D9}"/>
              </a:ext>
            </a:extLst>
          </p:cNvPr>
          <p:cNvSpPr txBox="1"/>
          <p:nvPr/>
        </p:nvSpPr>
        <p:spPr>
          <a:xfrm>
            <a:off x="2256970" y="4842081"/>
            <a:ext cx="219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&lt; peut faire l’objet de</a:t>
            </a:r>
          </a:p>
        </p:txBody>
      </p:sp>
    </p:spTree>
    <p:extLst>
      <p:ext uri="{BB962C8B-B14F-4D97-AF65-F5344CB8AC3E}">
        <p14:creationId xmlns:p14="http://schemas.microsoft.com/office/powerpoint/2010/main" val="290607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6214A8DE-6640-48E7-8518-CDBF65AD05DE}"/>
              </a:ext>
            </a:extLst>
          </p:cNvPr>
          <p:cNvGrpSpPr/>
          <p:nvPr/>
        </p:nvGrpSpPr>
        <p:grpSpPr>
          <a:xfrm>
            <a:off x="8817853" y="5831840"/>
            <a:ext cx="3281680" cy="1026160"/>
            <a:chOff x="8671560" y="5760720"/>
            <a:chExt cx="3281680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C09E92EA-1B6C-410D-9FCC-716AB8025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B57F9216-40C2-4E11-A386-16BC6A28F268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6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B0AE947-0199-4FF2-9F23-4E66BB0AFAEA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Créer des clefs primaires: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5AFBA87-EE23-4769-8917-D9BD4FFD966F}"/>
              </a:ext>
            </a:extLst>
          </p:cNvPr>
          <p:cNvGrpSpPr/>
          <p:nvPr/>
        </p:nvGrpSpPr>
        <p:grpSpPr>
          <a:xfrm>
            <a:off x="1537008" y="2026183"/>
            <a:ext cx="7627540" cy="558905"/>
            <a:chOff x="1598653" y="1853745"/>
            <a:chExt cx="7627540" cy="558905"/>
          </a:xfrm>
        </p:grpSpPr>
        <p:sp>
          <p:nvSpPr>
            <p:cNvPr id="7" name="Shape 2605">
              <a:extLst>
                <a:ext uri="{FF2B5EF4-FFF2-40B4-BE49-F238E27FC236}">
                  <a16:creationId xmlns:a16="http://schemas.microsoft.com/office/drawing/2014/main" id="{AE494FCC-AF4D-495B-BA8E-92D440D94576}"/>
                </a:ext>
              </a:extLst>
            </p:cNvPr>
            <p:cNvSpPr/>
            <p:nvPr/>
          </p:nvSpPr>
          <p:spPr>
            <a:xfrm>
              <a:off x="1598653" y="1853745"/>
              <a:ext cx="558920" cy="55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453EB26-278D-40C7-9985-A4B4CC6F9D20}"/>
                </a:ext>
              </a:extLst>
            </p:cNvPr>
            <p:cNvSpPr txBox="1"/>
            <p:nvPr/>
          </p:nvSpPr>
          <p:spPr>
            <a:xfrm>
              <a:off x="2157573" y="1889430"/>
              <a:ext cx="7068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highlight>
                    <a:srgbClr val="FDD6CB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id_mutation </a:t>
              </a:r>
              <a:r>
                <a:rPr lang="fr-FR" sz="2800" dirty="0">
                  <a:latin typeface="Roboto" panose="02000000000000000000" pitchFamily="2" charset="0"/>
                  <a:ea typeface="Roboto" panose="02000000000000000000" pitchFamily="2" charset="0"/>
                </a:rPr>
                <a:t>: date + valeur + bien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E8B96E8-7940-411A-9877-B1FD19B5637D}"/>
              </a:ext>
            </a:extLst>
          </p:cNvPr>
          <p:cNvGrpSpPr/>
          <p:nvPr/>
        </p:nvGrpSpPr>
        <p:grpSpPr>
          <a:xfrm>
            <a:off x="1537008" y="3366042"/>
            <a:ext cx="9159759" cy="558905"/>
            <a:chOff x="1598653" y="1853745"/>
            <a:chExt cx="7627540" cy="558905"/>
          </a:xfrm>
        </p:grpSpPr>
        <p:sp>
          <p:nvSpPr>
            <p:cNvPr id="11" name="Shape 2605">
              <a:extLst>
                <a:ext uri="{FF2B5EF4-FFF2-40B4-BE49-F238E27FC236}">
                  <a16:creationId xmlns:a16="http://schemas.microsoft.com/office/drawing/2014/main" id="{93066E9B-55A1-4122-A8FA-FEEC6DCE3343}"/>
                </a:ext>
              </a:extLst>
            </p:cNvPr>
            <p:cNvSpPr/>
            <p:nvPr/>
          </p:nvSpPr>
          <p:spPr>
            <a:xfrm>
              <a:off x="1598653" y="1853745"/>
              <a:ext cx="558920" cy="55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601A51E-8E82-465F-93F7-B668F89194A7}"/>
                </a:ext>
              </a:extLst>
            </p:cNvPr>
            <p:cNvSpPr txBox="1"/>
            <p:nvPr/>
          </p:nvSpPr>
          <p:spPr>
            <a:xfrm>
              <a:off x="2157573" y="1889430"/>
              <a:ext cx="7068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highlight>
                    <a:srgbClr val="FDD6CB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id_bien </a:t>
              </a:r>
              <a:r>
                <a:rPr lang="fr-FR" sz="2800" dirty="0">
                  <a:latin typeface="Roboto" panose="02000000000000000000" pitchFamily="2" charset="0"/>
                  <a:ea typeface="Roboto" panose="02000000000000000000" pitchFamily="2" charset="0"/>
                </a:rPr>
                <a:t>: adresse + lot + commune + surface carrez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6C61106-05CB-418C-96B5-B9F36612F468}"/>
              </a:ext>
            </a:extLst>
          </p:cNvPr>
          <p:cNvGrpSpPr/>
          <p:nvPr/>
        </p:nvGrpSpPr>
        <p:grpSpPr>
          <a:xfrm>
            <a:off x="1682904" y="4660704"/>
            <a:ext cx="8017958" cy="558905"/>
            <a:chOff x="1598653" y="1853745"/>
            <a:chExt cx="7627540" cy="558905"/>
          </a:xfrm>
        </p:grpSpPr>
        <p:sp>
          <p:nvSpPr>
            <p:cNvPr id="14" name="Shape 2605">
              <a:extLst>
                <a:ext uri="{FF2B5EF4-FFF2-40B4-BE49-F238E27FC236}">
                  <a16:creationId xmlns:a16="http://schemas.microsoft.com/office/drawing/2014/main" id="{A11771A5-0DE7-4E3C-8B1D-AF11FF48101C}"/>
                </a:ext>
              </a:extLst>
            </p:cNvPr>
            <p:cNvSpPr/>
            <p:nvPr/>
          </p:nvSpPr>
          <p:spPr>
            <a:xfrm>
              <a:off x="1598653" y="1853745"/>
              <a:ext cx="558920" cy="55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0" extrusionOk="0">
                  <a:moveTo>
                    <a:pt x="20437" y="20437"/>
                  </a:moveTo>
                  <a:lnTo>
                    <a:pt x="17519" y="20437"/>
                  </a:lnTo>
                  <a:lnTo>
                    <a:pt x="17519" y="18978"/>
                  </a:lnTo>
                  <a:cubicBezTo>
                    <a:pt x="17519" y="18710"/>
                    <a:pt x="17301" y="18492"/>
                    <a:pt x="17033" y="18492"/>
                  </a:cubicBezTo>
                  <a:lnTo>
                    <a:pt x="15574" y="18492"/>
                  </a:lnTo>
                  <a:lnTo>
                    <a:pt x="15574" y="17033"/>
                  </a:lnTo>
                  <a:cubicBezTo>
                    <a:pt x="15574" y="16764"/>
                    <a:pt x="15356" y="16546"/>
                    <a:pt x="15087" y="16546"/>
                  </a:cubicBezTo>
                  <a:lnTo>
                    <a:pt x="13344" y="16546"/>
                  </a:lnTo>
                  <a:lnTo>
                    <a:pt x="10309" y="13497"/>
                  </a:lnTo>
                  <a:cubicBezTo>
                    <a:pt x="10221" y="13409"/>
                    <a:pt x="10100" y="13354"/>
                    <a:pt x="9965" y="13354"/>
                  </a:cubicBezTo>
                  <a:cubicBezTo>
                    <a:pt x="9819" y="13354"/>
                    <a:pt x="9693" y="13422"/>
                    <a:pt x="9604" y="13524"/>
                  </a:cubicBezTo>
                  <a:lnTo>
                    <a:pt x="8815" y="14312"/>
                  </a:lnTo>
                  <a:cubicBezTo>
                    <a:pt x="8435" y="14692"/>
                    <a:pt x="7820" y="14692"/>
                    <a:pt x="7441" y="14312"/>
                  </a:cubicBezTo>
                  <a:lnTo>
                    <a:pt x="1256" y="8128"/>
                  </a:lnTo>
                  <a:cubicBezTo>
                    <a:pt x="877" y="7748"/>
                    <a:pt x="877" y="7133"/>
                    <a:pt x="1256" y="6753"/>
                  </a:cubicBezTo>
                  <a:lnTo>
                    <a:pt x="6754" y="1255"/>
                  </a:lnTo>
                  <a:cubicBezTo>
                    <a:pt x="7133" y="876"/>
                    <a:pt x="7749" y="876"/>
                    <a:pt x="8128" y="1255"/>
                  </a:cubicBezTo>
                  <a:lnTo>
                    <a:pt x="14312" y="7440"/>
                  </a:lnTo>
                  <a:cubicBezTo>
                    <a:pt x="14691" y="7820"/>
                    <a:pt x="14691" y="8435"/>
                    <a:pt x="14312" y="8815"/>
                  </a:cubicBezTo>
                  <a:lnTo>
                    <a:pt x="13539" y="9588"/>
                  </a:lnTo>
                  <a:cubicBezTo>
                    <a:pt x="13437" y="9677"/>
                    <a:pt x="13370" y="9804"/>
                    <a:pt x="13370" y="9950"/>
                  </a:cubicBezTo>
                  <a:cubicBezTo>
                    <a:pt x="13370" y="10084"/>
                    <a:pt x="13424" y="10206"/>
                    <a:pt x="13513" y="10294"/>
                  </a:cubicBezTo>
                  <a:lnTo>
                    <a:pt x="20437" y="17234"/>
                  </a:lnTo>
                  <a:cubicBezTo>
                    <a:pt x="20437" y="17234"/>
                    <a:pt x="20437" y="20437"/>
                    <a:pt x="20437" y="20437"/>
                  </a:cubicBezTo>
                  <a:close/>
                  <a:moveTo>
                    <a:pt x="21268" y="16689"/>
                  </a:moveTo>
                  <a:lnTo>
                    <a:pt x="14547" y="9954"/>
                  </a:lnTo>
                  <a:lnTo>
                    <a:pt x="14999" y="9502"/>
                  </a:lnTo>
                  <a:cubicBezTo>
                    <a:pt x="15758" y="8743"/>
                    <a:pt x="15758" y="7512"/>
                    <a:pt x="14999" y="6753"/>
                  </a:cubicBezTo>
                  <a:lnTo>
                    <a:pt x="8815" y="569"/>
                  </a:lnTo>
                  <a:cubicBezTo>
                    <a:pt x="8056" y="-190"/>
                    <a:pt x="6825" y="-190"/>
                    <a:pt x="6066" y="569"/>
                  </a:cubicBezTo>
                  <a:lnTo>
                    <a:pt x="569" y="6066"/>
                  </a:lnTo>
                  <a:cubicBezTo>
                    <a:pt x="-190" y="6825"/>
                    <a:pt x="-190" y="8056"/>
                    <a:pt x="569" y="8815"/>
                  </a:cubicBezTo>
                  <a:lnTo>
                    <a:pt x="6754" y="14999"/>
                  </a:lnTo>
                  <a:cubicBezTo>
                    <a:pt x="7513" y="15758"/>
                    <a:pt x="8743" y="15758"/>
                    <a:pt x="9502" y="14999"/>
                  </a:cubicBezTo>
                  <a:lnTo>
                    <a:pt x="9968" y="14533"/>
                  </a:lnTo>
                  <a:lnTo>
                    <a:pt x="12798" y="17376"/>
                  </a:lnTo>
                  <a:cubicBezTo>
                    <a:pt x="12886" y="17465"/>
                    <a:pt x="13008" y="17519"/>
                    <a:pt x="13142" y="17519"/>
                  </a:cubicBezTo>
                  <a:lnTo>
                    <a:pt x="14601" y="17519"/>
                  </a:lnTo>
                  <a:lnTo>
                    <a:pt x="14601" y="18978"/>
                  </a:lnTo>
                  <a:cubicBezTo>
                    <a:pt x="14601" y="19247"/>
                    <a:pt x="14819" y="19464"/>
                    <a:pt x="15087" y="19464"/>
                  </a:cubicBezTo>
                  <a:lnTo>
                    <a:pt x="16546" y="19464"/>
                  </a:lnTo>
                  <a:lnTo>
                    <a:pt x="16546" y="20924"/>
                  </a:lnTo>
                  <a:cubicBezTo>
                    <a:pt x="16546" y="21193"/>
                    <a:pt x="16764" y="21410"/>
                    <a:pt x="17033" y="21410"/>
                  </a:cubicBezTo>
                  <a:lnTo>
                    <a:pt x="20924" y="21410"/>
                  </a:lnTo>
                  <a:cubicBezTo>
                    <a:pt x="21192" y="21410"/>
                    <a:pt x="21410" y="21193"/>
                    <a:pt x="21410" y="20924"/>
                  </a:cubicBezTo>
                  <a:lnTo>
                    <a:pt x="21410" y="17033"/>
                  </a:lnTo>
                  <a:cubicBezTo>
                    <a:pt x="21410" y="16899"/>
                    <a:pt x="21356" y="16777"/>
                    <a:pt x="21268" y="16689"/>
                  </a:cubicBezTo>
                  <a:moveTo>
                    <a:pt x="6819" y="7791"/>
                  </a:moveTo>
                  <a:cubicBezTo>
                    <a:pt x="6282" y="7791"/>
                    <a:pt x="5846" y="7356"/>
                    <a:pt x="5846" y="6819"/>
                  </a:cubicBezTo>
                  <a:cubicBezTo>
                    <a:pt x="5846" y="6282"/>
                    <a:pt x="6282" y="5846"/>
                    <a:pt x="6819" y="5846"/>
                  </a:cubicBezTo>
                  <a:cubicBezTo>
                    <a:pt x="7356" y="5846"/>
                    <a:pt x="7792" y="6282"/>
                    <a:pt x="7792" y="6819"/>
                  </a:cubicBezTo>
                  <a:cubicBezTo>
                    <a:pt x="7792" y="7356"/>
                    <a:pt x="7356" y="7791"/>
                    <a:pt x="6819" y="7791"/>
                  </a:cubicBezTo>
                  <a:moveTo>
                    <a:pt x="6819" y="4873"/>
                  </a:moveTo>
                  <a:cubicBezTo>
                    <a:pt x="5745" y="4873"/>
                    <a:pt x="4874" y="5744"/>
                    <a:pt x="4874" y="6819"/>
                  </a:cubicBezTo>
                  <a:cubicBezTo>
                    <a:pt x="4874" y="7893"/>
                    <a:pt x="5745" y="8765"/>
                    <a:pt x="6819" y="8765"/>
                  </a:cubicBezTo>
                  <a:cubicBezTo>
                    <a:pt x="7893" y="8765"/>
                    <a:pt x="8765" y="7893"/>
                    <a:pt x="8765" y="6819"/>
                  </a:cubicBezTo>
                  <a:cubicBezTo>
                    <a:pt x="8765" y="5744"/>
                    <a:pt x="7893" y="4873"/>
                    <a:pt x="6819" y="4873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E411124-4361-4155-899E-308EFF391CE5}"/>
                </a:ext>
              </a:extLst>
            </p:cNvPr>
            <p:cNvSpPr txBox="1"/>
            <p:nvPr/>
          </p:nvSpPr>
          <p:spPr>
            <a:xfrm>
              <a:off x="2157573" y="1889430"/>
              <a:ext cx="7068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highlight>
                    <a:srgbClr val="FDD6CB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id_commune </a:t>
              </a:r>
              <a:r>
                <a:rPr lang="fr-FR" sz="2800" dirty="0">
                  <a:latin typeface="Roboto" panose="02000000000000000000" pitchFamily="2" charset="0"/>
                  <a:ea typeface="Roboto" panose="02000000000000000000" pitchFamily="2" charset="0"/>
                </a:rPr>
                <a:t>: code postal + nom commune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63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7FB01E4-C041-4413-92FB-AEB2CA0CE3C7}"/>
              </a:ext>
            </a:extLst>
          </p:cNvPr>
          <p:cNvGrpSpPr/>
          <p:nvPr/>
        </p:nvGrpSpPr>
        <p:grpSpPr>
          <a:xfrm>
            <a:off x="8817853" y="5831840"/>
            <a:ext cx="3281680" cy="1026160"/>
            <a:chOff x="8671560" y="5760720"/>
            <a:chExt cx="3281680" cy="1026160"/>
          </a:xfrm>
        </p:grpSpPr>
        <p:pic>
          <p:nvPicPr>
            <p:cNvPr id="4" name="Image 3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C379C24-0F12-4256-96DA-9342EE19F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5" name="Espace réservé du numéro de diapositive 1">
              <a:extLst>
                <a:ext uri="{FF2B5EF4-FFF2-40B4-BE49-F238E27FC236}">
                  <a16:creationId xmlns:a16="http://schemas.microsoft.com/office/drawing/2014/main" id="{01B10044-2CF9-45EC-BE23-3365E1C006E6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7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4F23D76B-2919-4D4C-B314-7BCC67DCD980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Schéma relationnel: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336D5993-D9CA-4B2B-A8EC-C37B6A1E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19795"/>
              </p:ext>
            </p:extLst>
          </p:nvPr>
        </p:nvGraphicFramePr>
        <p:xfrm>
          <a:off x="760287" y="1664888"/>
          <a:ext cx="3123344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3344">
                  <a:extLst>
                    <a:ext uri="{9D8B030D-6E8A-4147-A177-3AD203B41FA5}">
                      <a16:colId xmlns:a16="http://schemas.microsoft.com/office/drawing/2014/main" val="4024516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Mutation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2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8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id_mutation :INT [PK] </a:t>
                      </a:r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7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5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id_bien: INT [FK] </a:t>
                      </a:r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48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date: 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09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nature: VARCHAR (50)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8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valeur : NUMERIC (11,2)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32299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9406131F-A498-487D-A972-63F92B1A0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395897"/>
              </p:ext>
            </p:extLst>
          </p:nvPr>
        </p:nvGraphicFramePr>
        <p:xfrm>
          <a:off x="4366518" y="1664888"/>
          <a:ext cx="3493214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214">
                  <a:extLst>
                    <a:ext uri="{9D8B030D-6E8A-4147-A177-3AD203B41FA5}">
                      <a16:colId xmlns:a16="http://schemas.microsoft.com/office/drawing/2014/main" val="4024516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Bien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2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8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id_bien :INT [PK] </a:t>
                      </a:r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7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5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id_commune: INT [FK] </a:t>
                      </a:r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48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adresse: VARCHAR (100)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09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surfaceCarrez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NUMERIC (7,2)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8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typeLocal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VARCHAR 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surfaceRelleBati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NUMERIC (7,2)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2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surfaceTerrain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NUMERIC (7,2)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31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nbPiece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TINYINT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32299"/>
                  </a:ext>
                </a:extLst>
              </a:tr>
            </a:tbl>
          </a:graphicData>
        </a:graphic>
      </p:graphicFrame>
      <p:graphicFrame>
        <p:nvGraphicFramePr>
          <p:cNvPr id="9" name="Tableau 7">
            <a:extLst>
              <a:ext uri="{FF2B5EF4-FFF2-40B4-BE49-F238E27FC236}">
                <a16:creationId xmlns:a16="http://schemas.microsoft.com/office/drawing/2014/main" id="{90BC7DF0-C4DB-4E0F-86E8-7AA96265F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106690"/>
              </p:ext>
            </p:extLst>
          </p:nvPr>
        </p:nvGraphicFramePr>
        <p:xfrm>
          <a:off x="8300320" y="1694473"/>
          <a:ext cx="3381397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1397">
                  <a:extLst>
                    <a:ext uri="{9D8B030D-6E8A-4147-A177-3AD203B41FA5}">
                      <a16:colId xmlns:a16="http://schemas.microsoft.com/office/drawing/2014/main" val="4024516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Commune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32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8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id_commune :INT [PK] </a:t>
                      </a:r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7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5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codePostal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VARCHAR(5)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09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nomCommune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VARCHAR (50)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8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numDepartement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 VARCHAR(3)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32299"/>
                  </a:ext>
                </a:extLst>
              </a:tr>
            </a:tbl>
          </a:graphicData>
        </a:graphic>
      </p:graphicFrame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D3FE166E-67E7-4887-895F-119491B336AA}"/>
              </a:ext>
            </a:extLst>
          </p:cNvPr>
          <p:cNvCxnSpPr/>
          <p:nvPr/>
        </p:nvCxnSpPr>
        <p:spPr>
          <a:xfrm rot="10800000" flipV="1">
            <a:off x="3883632" y="2178121"/>
            <a:ext cx="482887" cy="4006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A4743921-23F0-49C6-873F-522DC671003C}"/>
              </a:ext>
            </a:extLst>
          </p:cNvPr>
          <p:cNvCxnSpPr/>
          <p:nvPr/>
        </p:nvCxnSpPr>
        <p:spPr>
          <a:xfrm rot="10800000" flipV="1">
            <a:off x="7859732" y="2178120"/>
            <a:ext cx="440588" cy="4006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14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C82BBCB-EA6A-4072-840F-6E2A905F5C40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Choix de la solution de BDD: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AEA9394-363C-404B-9BD3-0355E48DEE13}"/>
              </a:ext>
            </a:extLst>
          </p:cNvPr>
          <p:cNvGrpSpPr/>
          <p:nvPr/>
        </p:nvGrpSpPr>
        <p:grpSpPr>
          <a:xfrm>
            <a:off x="8817853" y="5831840"/>
            <a:ext cx="3281680" cy="1026160"/>
            <a:chOff x="8671560" y="5760720"/>
            <a:chExt cx="3281680" cy="1026160"/>
          </a:xfrm>
        </p:grpSpPr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9FB71E0-0354-4D10-9473-B77F675E5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8" name="Espace réservé du numéro de diapositive 1">
              <a:extLst>
                <a:ext uri="{FF2B5EF4-FFF2-40B4-BE49-F238E27FC236}">
                  <a16:creationId xmlns:a16="http://schemas.microsoft.com/office/drawing/2014/main" id="{2CCEB216-258F-40BC-AE85-A15D1163EA1A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8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D40F0F0-4711-4A98-91B1-B3C13C0A1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l="15168" t="26945" r="18427" b="25980"/>
          <a:stretch/>
        </p:blipFill>
        <p:spPr>
          <a:xfrm>
            <a:off x="1736332" y="2026183"/>
            <a:ext cx="8096036" cy="2864316"/>
          </a:xfrm>
          <a:prstGeom prst="rect">
            <a:avLst/>
          </a:prstGeom>
          <a:noFill/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DDE033E-2275-4D53-A7CB-FE8AE485DD42}"/>
              </a:ext>
            </a:extLst>
          </p:cNvPr>
          <p:cNvSpPr txBox="1"/>
          <p:nvPr/>
        </p:nvSpPr>
        <p:spPr>
          <a:xfrm>
            <a:off x="1284393" y="1593158"/>
            <a:ext cx="101445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Une solution Cloud pour plus de flexibilité</a:t>
            </a:r>
          </a:p>
          <a:p>
            <a:pPr marL="571500" indent="-5715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SQL Server : un SGBD reconnu</a:t>
            </a:r>
          </a:p>
          <a:p>
            <a:pPr marL="571500" indent="-5715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Intégration aux autres logiciels MS</a:t>
            </a:r>
          </a:p>
          <a:p>
            <a:pPr marL="571500" indent="-571500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4000" dirty="0">
                <a:latin typeface="Roboto" panose="02000000000000000000" pitchFamily="2" charset="0"/>
                <a:ea typeface="Roboto" panose="02000000000000000000" pitchFamily="2" charset="0"/>
              </a:rPr>
              <a:t>Un environnement </a:t>
            </a:r>
            <a:r>
              <a:rPr lang="fr-FR" sz="4000" dirty="0" err="1">
                <a:latin typeface="Roboto" panose="02000000000000000000" pitchFamily="2" charset="0"/>
                <a:ea typeface="Roboto" panose="02000000000000000000" pitchFamily="2" charset="0"/>
              </a:rPr>
              <a:t>userfriendly</a:t>
            </a:r>
            <a:endParaRPr lang="fr-FR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7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86FE6D-EFB4-4228-9DF4-7872EE90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70" y="1608952"/>
            <a:ext cx="8907028" cy="451752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431592-4C8C-48D3-B90F-986C85319F13}"/>
              </a:ext>
            </a:extLst>
          </p:cNvPr>
          <p:cNvSpPr txBox="1"/>
          <p:nvPr/>
        </p:nvSpPr>
        <p:spPr>
          <a:xfrm>
            <a:off x="1387010" y="421240"/>
            <a:ext cx="9164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gradFill>
                  <a:gsLst>
                    <a:gs pos="37000">
                      <a:srgbClr val="F45E62"/>
                    </a:gs>
                    <a:gs pos="5000">
                      <a:srgbClr val="EC2B5A"/>
                    </a:gs>
                    <a:gs pos="100000">
                      <a:srgbClr val="FB9169"/>
                    </a:gs>
                  </a:gsLst>
                  <a:lin ang="3600000" scaled="0"/>
                </a:gradFill>
              </a:rPr>
              <a:t>Aperçu rapide dans Azure: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18ECB98-91F3-4A6E-ABA2-5E84D73BF612}"/>
              </a:ext>
            </a:extLst>
          </p:cNvPr>
          <p:cNvGrpSpPr/>
          <p:nvPr/>
        </p:nvGrpSpPr>
        <p:grpSpPr>
          <a:xfrm>
            <a:off x="8817853" y="5831840"/>
            <a:ext cx="3281680" cy="1026160"/>
            <a:chOff x="8671560" y="5760720"/>
            <a:chExt cx="3281680" cy="1026160"/>
          </a:xfrm>
        </p:grpSpPr>
        <p:pic>
          <p:nvPicPr>
            <p:cNvPr id="6" name="Image 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D9C27058-FAD8-4FA2-A750-3876BA378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1" t="23715" r="65513" b="30115"/>
            <a:stretch/>
          </p:blipFill>
          <p:spPr>
            <a:xfrm>
              <a:off x="10612119" y="5760720"/>
              <a:ext cx="1341121" cy="1026160"/>
            </a:xfrm>
            <a:prstGeom prst="rect">
              <a:avLst/>
            </a:prstGeom>
          </p:spPr>
        </p:pic>
        <p:sp>
          <p:nvSpPr>
            <p:cNvPr id="7" name="Espace réservé du numéro de diapositive 1">
              <a:extLst>
                <a:ext uri="{FF2B5EF4-FFF2-40B4-BE49-F238E27FC236}">
                  <a16:creationId xmlns:a16="http://schemas.microsoft.com/office/drawing/2014/main" id="{ACF88422-859E-4891-9025-02E5511EC9FA}"/>
                </a:ext>
              </a:extLst>
            </p:cNvPr>
            <p:cNvSpPr txBox="1">
              <a:spLocks/>
            </p:cNvSpPr>
            <p:nvPr/>
          </p:nvSpPr>
          <p:spPr>
            <a:xfrm>
              <a:off x="8671560" y="635000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8A7D5B8-55F4-4AB7-917B-EB0BAA5A6124}" type="slidenum">
                <a:rPr lang="fr-FR" b="1" smtClean="0">
                  <a:solidFill>
                    <a:schemeClr val="bg1"/>
                  </a:solidFill>
                  <a:latin typeface="Modern Love Grunge" panose="020B0604020202020204" pitchFamily="82" charset="0"/>
                </a:rPr>
                <a:pPr/>
                <a:t>9</a:t>
              </a:fld>
              <a:endParaRPr lang="fr-FR" b="1" dirty="0">
                <a:solidFill>
                  <a:schemeClr val="bg1"/>
                </a:solidFill>
                <a:latin typeface="Modern Love Grunge" panose="020B06040202020202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1804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Grand écran</PresentationFormat>
  <Paragraphs>195</Paragraphs>
  <Slides>23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Lato</vt:lpstr>
      <vt:lpstr>Modern Love Grunge</vt:lpstr>
      <vt:lpstr>Roboto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Marion Coutarel</dc:creator>
  <cp:lastModifiedBy>Marion Coutarel</cp:lastModifiedBy>
  <cp:revision>6</cp:revision>
  <cp:lastPrinted>2021-05-11T14:02:53Z</cp:lastPrinted>
  <dcterms:created xsi:type="dcterms:W3CDTF">2021-05-03T07:46:18Z</dcterms:created>
  <dcterms:modified xsi:type="dcterms:W3CDTF">2021-05-14T16:11:21Z</dcterms:modified>
</cp:coreProperties>
</file>